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7"/>
  </p:handoutMasterIdLst>
  <p:sldIdLst>
    <p:sldId id="257" r:id="rId2"/>
    <p:sldId id="258" r:id="rId3"/>
    <p:sldId id="262" r:id="rId4"/>
    <p:sldId id="277" r:id="rId5"/>
    <p:sldId id="273" r:id="rId6"/>
    <p:sldId id="274" r:id="rId7"/>
    <p:sldId id="278" r:id="rId8"/>
    <p:sldId id="275" r:id="rId9"/>
    <p:sldId id="279" r:id="rId10"/>
    <p:sldId id="276" r:id="rId11"/>
    <p:sldId id="282" r:id="rId12"/>
    <p:sldId id="280" r:id="rId13"/>
    <p:sldId id="281" r:id="rId14"/>
    <p:sldId id="271" r:id="rId15"/>
    <p:sldId id="272" r:id="rId16"/>
  </p:sldIdLst>
  <p:sldSz cx="12192000" cy="6858000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A249"/>
    <a:srgbClr val="FEE533"/>
    <a:srgbClr val="BD1124"/>
    <a:srgbClr val="1179B9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67" d="100"/>
          <a:sy n="67" d="100"/>
        </p:scale>
        <p:origin x="2160" y="1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A7BAB-78D2-4D0E-AF7B-0DD7C5A0EC43}" type="datetimeFigureOut">
              <a:rPr lang="ca-ES" smtClean="0"/>
              <a:t>18/11/2024</a:t>
            </a:fld>
            <a:endParaRPr lang="ca-ES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9D358-C5A4-45BE-B13D-3861EC97564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51988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solidFill>
          <a:srgbClr val="23A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;p17">
            <a:extLst>
              <a:ext uri="{FF2B5EF4-FFF2-40B4-BE49-F238E27FC236}">
                <a16:creationId xmlns:a16="http://schemas.microsoft.com/office/drawing/2014/main" id="{8C988E9B-A96E-4B8B-4DB2-DEC5CF03485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83810" y="558800"/>
            <a:ext cx="10224380" cy="30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Helvetica Neue"/>
              <a:buNone/>
              <a:defRPr sz="5000" b="1">
                <a:solidFill>
                  <a:schemeClr val="dk1"/>
                </a:solidFill>
                <a:highlight>
                  <a:srgbClr val="FEE533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a-ES" noProof="0"/>
              <a:t>Feu clic aquí per editar l'estil</a:t>
            </a:r>
            <a:endParaRPr lang="ca-ES" noProof="0" dirty="0"/>
          </a:p>
        </p:txBody>
      </p:sp>
      <p:sp>
        <p:nvSpPr>
          <p:cNvPr id="6" name="Google Shape;13;p17">
            <a:extLst>
              <a:ext uri="{FF2B5EF4-FFF2-40B4-BE49-F238E27FC236}">
                <a16:creationId xmlns:a16="http://schemas.microsoft.com/office/drawing/2014/main" id="{6227049F-DFBC-7C4A-DC6D-4E36886AC9F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83810" y="3774046"/>
            <a:ext cx="10224380" cy="835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ca-ES" noProof="0"/>
              <a:t>Feu clic aquí per editar l'estil de subtítols del patró</a:t>
            </a:r>
            <a:endParaRPr lang="ca-ES" noProof="0" dirty="0"/>
          </a:p>
        </p:txBody>
      </p:sp>
      <p:sp>
        <p:nvSpPr>
          <p:cNvPr id="7" name="Google Shape;14;p17">
            <a:extLst>
              <a:ext uri="{FF2B5EF4-FFF2-40B4-BE49-F238E27FC236}">
                <a16:creationId xmlns:a16="http://schemas.microsoft.com/office/drawing/2014/main" id="{B1325442-B7C4-F2BC-8E87-922E491BD86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83810" y="4735296"/>
            <a:ext cx="10224380" cy="367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solidFill>
                  <a:schemeClr val="l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 noProof="0"/>
              <a:t>Feu clic per editar els estils del text del patró</a:t>
            </a:r>
          </a:p>
        </p:txBody>
      </p:sp>
      <p:sp>
        <p:nvSpPr>
          <p:cNvPr id="8" name="Google Shape;15;p17">
            <a:extLst>
              <a:ext uri="{FF2B5EF4-FFF2-40B4-BE49-F238E27FC236}">
                <a16:creationId xmlns:a16="http://schemas.microsoft.com/office/drawing/2014/main" id="{16C897AE-7D81-68DE-8894-8484819F7EA0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983810" y="5023909"/>
            <a:ext cx="10224380" cy="367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1">
                <a:solidFill>
                  <a:schemeClr val="l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 noProof="0"/>
              <a:t>Feu clic per editar els estils del text del patró</a:t>
            </a:r>
          </a:p>
        </p:txBody>
      </p:sp>
      <p:pic>
        <p:nvPicPr>
          <p:cNvPr id="4" name="Google Shape;16;p17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98F136A-5446-92FC-18E5-C0D0AF5F30D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8119"/>
          <a:stretch/>
        </p:blipFill>
        <p:spPr>
          <a:xfrm>
            <a:off x="-35442" y="5714984"/>
            <a:ext cx="12262883" cy="115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tge 1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240" y="6003597"/>
            <a:ext cx="3060198" cy="5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46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;p18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FB4C1D6E-67BA-032B-91E3-14C11C3B9D4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8119"/>
          <a:stretch/>
        </p:blipFill>
        <p:spPr>
          <a:xfrm>
            <a:off x="-35442" y="5714984"/>
            <a:ext cx="12262883" cy="115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7;p18">
            <a:extLst>
              <a:ext uri="{FF2B5EF4-FFF2-40B4-BE49-F238E27FC236}">
                <a16:creationId xmlns:a16="http://schemas.microsoft.com/office/drawing/2014/main" id="{72989DB6-B55B-BD85-747B-4A261D502FE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70883" y="-18106"/>
            <a:ext cx="12333766" cy="2650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38;p25">
            <a:extLst>
              <a:ext uri="{FF2B5EF4-FFF2-40B4-BE49-F238E27FC236}">
                <a16:creationId xmlns:a16="http://schemas.microsoft.com/office/drawing/2014/main" id="{2845C9AF-EB68-7285-2100-D16DD4D101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70021"/>
            <a:ext cx="10515599" cy="92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>
                <a:solidFill>
                  <a:schemeClr val="dk1"/>
                </a:solidFill>
                <a:highlight>
                  <a:srgbClr val="FEE533"/>
                </a:highligh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a-ES"/>
              <a:t>Feu clic aquí per editar l'estil</a:t>
            </a:r>
            <a:endParaRPr/>
          </a:p>
        </p:txBody>
      </p:sp>
      <p:sp>
        <p:nvSpPr>
          <p:cNvPr id="5" name="Google Shape;139;p25">
            <a:extLst>
              <a:ext uri="{FF2B5EF4-FFF2-40B4-BE49-F238E27FC236}">
                <a16:creationId xmlns:a16="http://schemas.microsoft.com/office/drawing/2014/main" id="{4A2549D1-8F37-1371-4050-4CD1C6A6C7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00788" y="2386013"/>
            <a:ext cx="5053011" cy="289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Google Shape;140;p25">
            <a:extLst>
              <a:ext uri="{FF2B5EF4-FFF2-40B4-BE49-F238E27FC236}">
                <a16:creationId xmlns:a16="http://schemas.microsoft.com/office/drawing/2014/main" id="{509EDF98-A530-F1C4-D88E-F359736B188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8201" y="1825625"/>
            <a:ext cx="5053012" cy="345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7" name="Google Shape;147;p25">
            <a:extLst>
              <a:ext uri="{FF2B5EF4-FFF2-40B4-BE49-F238E27FC236}">
                <a16:creationId xmlns:a16="http://schemas.microsoft.com/office/drawing/2014/main" id="{0C3032C7-EDC1-842D-5900-A7C434AA97B4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300788" y="1825626"/>
            <a:ext cx="5053011" cy="388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rgbClr val="1BA2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pic>
        <p:nvPicPr>
          <p:cNvPr id="12" name="Imatge 1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240" y="6003597"/>
            <a:ext cx="3060198" cy="5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5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;p18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D1044425-4BCC-3405-2031-5C09BC3215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8119"/>
          <a:stretch/>
        </p:blipFill>
        <p:spPr>
          <a:xfrm>
            <a:off x="-35442" y="5714984"/>
            <a:ext cx="12262883" cy="115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7;p18">
            <a:extLst>
              <a:ext uri="{FF2B5EF4-FFF2-40B4-BE49-F238E27FC236}">
                <a16:creationId xmlns:a16="http://schemas.microsoft.com/office/drawing/2014/main" id="{301EE8FD-0DE1-31A8-D719-4B1FCA4C43C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70883" y="-18106"/>
            <a:ext cx="12333766" cy="2650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49;p26">
            <a:extLst>
              <a:ext uri="{FF2B5EF4-FFF2-40B4-BE49-F238E27FC236}">
                <a16:creationId xmlns:a16="http://schemas.microsoft.com/office/drawing/2014/main" id="{ADE0686E-9DCB-18BD-80D9-F116A9A321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1" y="770021"/>
            <a:ext cx="7974496" cy="92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>
                <a:solidFill>
                  <a:schemeClr val="dk1"/>
                </a:solidFill>
                <a:highlight>
                  <a:srgbClr val="FEE533"/>
                </a:highligh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a-ES"/>
              <a:t>Feu clic aquí per editar l'estil</a:t>
            </a:r>
            <a:endParaRPr/>
          </a:p>
        </p:txBody>
      </p:sp>
      <p:sp>
        <p:nvSpPr>
          <p:cNvPr id="5" name="Google Shape;150;p26">
            <a:extLst>
              <a:ext uri="{FF2B5EF4-FFF2-40B4-BE49-F238E27FC236}">
                <a16:creationId xmlns:a16="http://schemas.microsoft.com/office/drawing/2014/main" id="{6A498298-2151-B46C-D267-3B7E761126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74997" y="770021"/>
            <a:ext cx="2178802" cy="4584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Google Shape;151;p26">
            <a:extLst>
              <a:ext uri="{FF2B5EF4-FFF2-40B4-BE49-F238E27FC236}">
                <a16:creationId xmlns:a16="http://schemas.microsoft.com/office/drawing/2014/main" id="{3EE5A9D4-9881-5645-B9E4-52E132807E2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8200" y="1857254"/>
            <a:ext cx="2541103" cy="209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7" name="Google Shape;152;p26">
            <a:extLst>
              <a:ext uri="{FF2B5EF4-FFF2-40B4-BE49-F238E27FC236}">
                <a16:creationId xmlns:a16="http://schemas.microsoft.com/office/drawing/2014/main" id="{C80EC21C-B890-27A5-5714-D9AD607E94AD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929072" y="4647726"/>
            <a:ext cx="2354395" cy="7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8" name="Google Shape;153;p26">
            <a:extLst>
              <a:ext uri="{FF2B5EF4-FFF2-40B4-BE49-F238E27FC236}">
                <a16:creationId xmlns:a16="http://schemas.microsoft.com/office/drawing/2014/main" id="{746E5FD0-E786-FDCF-1FAD-45FCCF570A09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3554897" y="1857254"/>
            <a:ext cx="2541103" cy="209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9" name="Google Shape;154;p26">
            <a:extLst>
              <a:ext uri="{FF2B5EF4-FFF2-40B4-BE49-F238E27FC236}">
                <a16:creationId xmlns:a16="http://schemas.microsoft.com/office/drawing/2014/main" id="{3D6E9511-4047-64AE-2316-C64F7C59363E}"/>
              </a:ext>
            </a:extLst>
          </p:cNvPr>
          <p:cNvSpPr txBox="1">
            <a:spLocks noGrp="1"/>
          </p:cNvSpPr>
          <p:nvPr>
            <p:ph type="body" idx="5"/>
          </p:nvPr>
        </p:nvSpPr>
        <p:spPr>
          <a:xfrm>
            <a:off x="6276559" y="1857254"/>
            <a:ext cx="2541103" cy="209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0" name="Google Shape;156;p26">
            <a:extLst>
              <a:ext uri="{FF2B5EF4-FFF2-40B4-BE49-F238E27FC236}">
                <a16:creationId xmlns:a16="http://schemas.microsoft.com/office/drawing/2014/main" id="{DFC7CA46-6319-DA74-0812-23A01A46BA16}"/>
              </a:ext>
            </a:extLst>
          </p:cNvPr>
          <p:cNvSpPr txBox="1">
            <a:spLocks noGrp="1"/>
          </p:cNvSpPr>
          <p:nvPr>
            <p:ph type="body" idx="6"/>
          </p:nvPr>
        </p:nvSpPr>
        <p:spPr>
          <a:xfrm>
            <a:off x="929073" y="4189152"/>
            <a:ext cx="2354395" cy="41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rgbClr val="1BA2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1" name="Google Shape;162;p26">
            <a:extLst>
              <a:ext uri="{FF2B5EF4-FFF2-40B4-BE49-F238E27FC236}">
                <a16:creationId xmlns:a16="http://schemas.microsoft.com/office/drawing/2014/main" id="{F3C01498-D1A9-0641-FCC1-81EAE73007EA}"/>
              </a:ext>
            </a:extLst>
          </p:cNvPr>
          <p:cNvSpPr txBox="1">
            <a:spLocks noGrp="1"/>
          </p:cNvSpPr>
          <p:nvPr>
            <p:ph type="body" idx="7"/>
          </p:nvPr>
        </p:nvSpPr>
        <p:spPr>
          <a:xfrm>
            <a:off x="3640802" y="4643378"/>
            <a:ext cx="2354395" cy="7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2" name="Google Shape;163;p26">
            <a:extLst>
              <a:ext uri="{FF2B5EF4-FFF2-40B4-BE49-F238E27FC236}">
                <a16:creationId xmlns:a16="http://schemas.microsoft.com/office/drawing/2014/main" id="{E901A0B3-F130-E939-67DC-A517C975E3F9}"/>
              </a:ext>
            </a:extLst>
          </p:cNvPr>
          <p:cNvSpPr txBox="1">
            <a:spLocks noGrp="1"/>
          </p:cNvSpPr>
          <p:nvPr>
            <p:ph type="body" idx="8"/>
          </p:nvPr>
        </p:nvSpPr>
        <p:spPr>
          <a:xfrm>
            <a:off x="3640803" y="4184804"/>
            <a:ext cx="2354395" cy="41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rgbClr val="1BA2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3" name="Google Shape;164;p26">
            <a:extLst>
              <a:ext uri="{FF2B5EF4-FFF2-40B4-BE49-F238E27FC236}">
                <a16:creationId xmlns:a16="http://schemas.microsoft.com/office/drawing/2014/main" id="{94A6A386-0B88-5644-46EC-0B1E48A35CB2}"/>
              </a:ext>
            </a:extLst>
          </p:cNvPr>
          <p:cNvSpPr txBox="1">
            <a:spLocks noGrp="1"/>
          </p:cNvSpPr>
          <p:nvPr>
            <p:ph type="body" idx="9"/>
          </p:nvPr>
        </p:nvSpPr>
        <p:spPr>
          <a:xfrm>
            <a:off x="6352532" y="4643378"/>
            <a:ext cx="2354395" cy="7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4" name="Google Shape;165;p26">
            <a:extLst>
              <a:ext uri="{FF2B5EF4-FFF2-40B4-BE49-F238E27FC236}">
                <a16:creationId xmlns:a16="http://schemas.microsoft.com/office/drawing/2014/main" id="{ABDF8E4B-3705-9FEB-6E88-D6FD8D35D449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6352533" y="4184804"/>
            <a:ext cx="2354395" cy="41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rgbClr val="1BA2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pic>
        <p:nvPicPr>
          <p:cNvPr id="19" name="Imatge 1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240" y="6003597"/>
            <a:ext cx="3060198" cy="5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44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;p18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79A9E5B2-FD61-A7E1-BF1E-184F00CB165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8119"/>
          <a:stretch/>
        </p:blipFill>
        <p:spPr>
          <a:xfrm>
            <a:off x="-35442" y="5714984"/>
            <a:ext cx="12262883" cy="115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7;p18">
            <a:extLst>
              <a:ext uri="{FF2B5EF4-FFF2-40B4-BE49-F238E27FC236}">
                <a16:creationId xmlns:a16="http://schemas.microsoft.com/office/drawing/2014/main" id="{ADACFBA2-D25A-2DFB-794F-1C44ACD3118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70883" y="-18106"/>
            <a:ext cx="12333766" cy="2650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67;p27">
            <a:extLst>
              <a:ext uri="{FF2B5EF4-FFF2-40B4-BE49-F238E27FC236}">
                <a16:creationId xmlns:a16="http://schemas.microsoft.com/office/drawing/2014/main" id="{187D5EF2-A3EA-73FF-737F-C8D5C7C4FD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70021"/>
            <a:ext cx="10515599" cy="92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>
                <a:solidFill>
                  <a:schemeClr val="dk1"/>
                </a:solidFill>
                <a:highlight>
                  <a:srgbClr val="FEE533"/>
                </a:highlight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a-ES"/>
              <a:t>Feu clic aquí per editar l'estil</a:t>
            </a:r>
            <a:endParaRPr dirty="0"/>
          </a:p>
        </p:txBody>
      </p:sp>
      <p:sp>
        <p:nvSpPr>
          <p:cNvPr id="5" name="Google Shape;168;p27">
            <a:extLst>
              <a:ext uri="{FF2B5EF4-FFF2-40B4-BE49-F238E27FC236}">
                <a16:creationId xmlns:a16="http://schemas.microsoft.com/office/drawing/2014/main" id="{978778BA-578E-ABED-34A8-ECEF200FB7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46364" y="2113961"/>
            <a:ext cx="6807436" cy="2989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9" name="Google Shape;178;p27">
            <a:extLst>
              <a:ext uri="{FF2B5EF4-FFF2-40B4-BE49-F238E27FC236}">
                <a16:creationId xmlns:a16="http://schemas.microsoft.com/office/drawing/2014/main" id="{D9547E5B-BD60-1762-0CB8-FE76F8DBB928}"/>
              </a:ext>
            </a:extLst>
          </p:cNvPr>
          <p:cNvSpPr txBox="1">
            <a:spLocks noGrp="1"/>
          </p:cNvSpPr>
          <p:nvPr>
            <p:ph type="body" idx="5"/>
          </p:nvPr>
        </p:nvSpPr>
        <p:spPr>
          <a:xfrm>
            <a:off x="838200" y="2187221"/>
            <a:ext cx="1053985" cy="122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0" name="Google Shape;179;p27">
            <a:extLst>
              <a:ext uri="{FF2B5EF4-FFF2-40B4-BE49-F238E27FC236}">
                <a16:creationId xmlns:a16="http://schemas.microsoft.com/office/drawing/2014/main" id="{A0488908-DAED-0842-FB97-FA75BFC6FB2B}"/>
              </a:ext>
            </a:extLst>
          </p:cNvPr>
          <p:cNvSpPr txBox="1">
            <a:spLocks noGrp="1"/>
          </p:cNvSpPr>
          <p:nvPr>
            <p:ph type="body" idx="6"/>
          </p:nvPr>
        </p:nvSpPr>
        <p:spPr>
          <a:xfrm>
            <a:off x="2099442" y="2611089"/>
            <a:ext cx="1724247" cy="800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1" name="Google Shape;180;p27">
            <a:extLst>
              <a:ext uri="{FF2B5EF4-FFF2-40B4-BE49-F238E27FC236}">
                <a16:creationId xmlns:a16="http://schemas.microsoft.com/office/drawing/2014/main" id="{7488E23A-DBED-C20C-DFF5-CD62B2B393B9}"/>
              </a:ext>
            </a:extLst>
          </p:cNvPr>
          <p:cNvSpPr txBox="1">
            <a:spLocks noGrp="1"/>
          </p:cNvSpPr>
          <p:nvPr>
            <p:ph type="body" idx="7"/>
          </p:nvPr>
        </p:nvSpPr>
        <p:spPr>
          <a:xfrm>
            <a:off x="2099441" y="2187222"/>
            <a:ext cx="1724247" cy="329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 b="1">
                <a:solidFill>
                  <a:srgbClr val="1BA2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pic>
        <p:nvPicPr>
          <p:cNvPr id="22" name="Imatge 2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240" y="6003597"/>
            <a:ext cx="3060198" cy="5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59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;p18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D1044425-4BCC-3405-2031-5C09BC3215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8119"/>
          <a:stretch/>
        </p:blipFill>
        <p:spPr>
          <a:xfrm>
            <a:off x="-35442" y="5714984"/>
            <a:ext cx="12262883" cy="115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7;p18">
            <a:extLst>
              <a:ext uri="{FF2B5EF4-FFF2-40B4-BE49-F238E27FC236}">
                <a16:creationId xmlns:a16="http://schemas.microsoft.com/office/drawing/2014/main" id="{301EE8FD-0DE1-31A8-D719-4B1FCA4C43C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70883" y="-18106"/>
            <a:ext cx="12333766" cy="2650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08;p29">
            <a:extLst>
              <a:ext uri="{FF2B5EF4-FFF2-40B4-BE49-F238E27FC236}">
                <a16:creationId xmlns:a16="http://schemas.microsoft.com/office/drawing/2014/main" id="{3D2A1519-470C-0029-6DE7-44BF8FB45E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70021"/>
            <a:ext cx="10515599" cy="92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>
                <a:solidFill>
                  <a:schemeClr val="dk1"/>
                </a:solidFill>
                <a:highlight>
                  <a:srgbClr val="FEE533"/>
                </a:highlight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a-ES"/>
              <a:t>Feu clic aquí per editar l'estil</a:t>
            </a:r>
            <a:endParaRPr dirty="0"/>
          </a:p>
        </p:txBody>
      </p:sp>
      <p:sp>
        <p:nvSpPr>
          <p:cNvPr id="5" name="Google Shape;209;p29">
            <a:extLst>
              <a:ext uri="{FF2B5EF4-FFF2-40B4-BE49-F238E27FC236}">
                <a16:creationId xmlns:a16="http://schemas.microsoft.com/office/drawing/2014/main" id="{2BC2F28A-D419-C6B3-05AF-315DB0A356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912213"/>
            <a:ext cx="2676525" cy="3317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Google Shape;210;p29">
            <a:extLst>
              <a:ext uri="{FF2B5EF4-FFF2-40B4-BE49-F238E27FC236}">
                <a16:creationId xmlns:a16="http://schemas.microsoft.com/office/drawing/2014/main" id="{51F54D67-3CB4-AB16-FB5C-C73F7F1525C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972232" y="2847975"/>
            <a:ext cx="7381567" cy="2381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7" name="Google Shape;212;p29">
            <a:extLst>
              <a:ext uri="{FF2B5EF4-FFF2-40B4-BE49-F238E27FC236}">
                <a16:creationId xmlns:a16="http://schemas.microsoft.com/office/drawing/2014/main" id="{E83F4E34-0FD5-C08D-1FA3-D7A81F36596D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3972231" y="1912213"/>
            <a:ext cx="7381567" cy="579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rgbClr val="1BA2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8" name="Google Shape;212;p29">
            <a:extLst>
              <a:ext uri="{FF2B5EF4-FFF2-40B4-BE49-F238E27FC236}">
                <a16:creationId xmlns:a16="http://schemas.microsoft.com/office/drawing/2014/main" id="{C5D206B8-D1F0-64B2-D1A8-7272F98346F7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972231" y="2503513"/>
            <a:ext cx="7381567" cy="344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pic>
        <p:nvPicPr>
          <p:cNvPr id="13" name="Imatge 12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240" y="6003597"/>
            <a:ext cx="3060198" cy="5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95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;p18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79A9E5B2-FD61-A7E1-BF1E-184F00CB165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8119"/>
          <a:stretch/>
        </p:blipFill>
        <p:spPr>
          <a:xfrm>
            <a:off x="-35442" y="5714984"/>
            <a:ext cx="12262883" cy="115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7;p18">
            <a:extLst>
              <a:ext uri="{FF2B5EF4-FFF2-40B4-BE49-F238E27FC236}">
                <a16:creationId xmlns:a16="http://schemas.microsoft.com/office/drawing/2014/main" id="{ADACFBA2-D25A-2DFB-794F-1C44ACD3118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70883" y="-18106"/>
            <a:ext cx="12333766" cy="2650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51;p45">
            <a:extLst>
              <a:ext uri="{FF2B5EF4-FFF2-40B4-BE49-F238E27FC236}">
                <a16:creationId xmlns:a16="http://schemas.microsoft.com/office/drawing/2014/main" id="{AD77328A-1C8F-0025-A853-CA8C324422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70021"/>
            <a:ext cx="10515599" cy="92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sz="4400" b="1">
                <a:solidFill>
                  <a:schemeClr val="dk1"/>
                </a:solidFill>
                <a:highlight>
                  <a:srgbClr val="FEE533"/>
                </a:highlight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a-ES"/>
              <a:t>Feu clic aquí per editar l'estil</a:t>
            </a:r>
            <a:endParaRPr dirty="0"/>
          </a:p>
        </p:txBody>
      </p:sp>
      <p:sp>
        <p:nvSpPr>
          <p:cNvPr id="5" name="Google Shape;452;p45">
            <a:extLst>
              <a:ext uri="{FF2B5EF4-FFF2-40B4-BE49-F238E27FC236}">
                <a16:creationId xmlns:a16="http://schemas.microsoft.com/office/drawing/2014/main" id="{F9291DD7-437C-1AC6-8C8A-EC2B3892A2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2453876"/>
            <a:ext cx="3243470" cy="2795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Google Shape;453;p45">
            <a:extLst>
              <a:ext uri="{FF2B5EF4-FFF2-40B4-BE49-F238E27FC236}">
                <a16:creationId xmlns:a16="http://schemas.microsoft.com/office/drawing/2014/main" id="{065D5EC3-D6AA-5FBA-3EB7-85A62FCE0E0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474265" y="2453876"/>
            <a:ext cx="3243470" cy="2795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7" name="Google Shape;454;p45">
            <a:extLst>
              <a:ext uri="{FF2B5EF4-FFF2-40B4-BE49-F238E27FC236}">
                <a16:creationId xmlns:a16="http://schemas.microsoft.com/office/drawing/2014/main" id="{B5FC6A86-5619-FDB0-0C64-86E5FE6F58B6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8110329" y="2453876"/>
            <a:ext cx="3243470" cy="2795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8" name="Google Shape;455;p45">
            <a:extLst>
              <a:ext uri="{FF2B5EF4-FFF2-40B4-BE49-F238E27FC236}">
                <a16:creationId xmlns:a16="http://schemas.microsoft.com/office/drawing/2014/main" id="{EB4E260C-2B1C-507C-6B19-8CFDBD9CA34E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838200" y="1833983"/>
            <a:ext cx="3243470" cy="476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 b="1">
                <a:solidFill>
                  <a:srgbClr val="1BA2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9" name="Google Shape;456;p45">
            <a:extLst>
              <a:ext uri="{FF2B5EF4-FFF2-40B4-BE49-F238E27FC236}">
                <a16:creationId xmlns:a16="http://schemas.microsoft.com/office/drawing/2014/main" id="{70355C5B-DB7A-80DB-0242-EA9BACC09952}"/>
              </a:ext>
            </a:extLst>
          </p:cNvPr>
          <p:cNvSpPr txBox="1">
            <a:spLocks noGrp="1"/>
          </p:cNvSpPr>
          <p:nvPr>
            <p:ph type="body" idx="5"/>
          </p:nvPr>
        </p:nvSpPr>
        <p:spPr>
          <a:xfrm>
            <a:off x="4474265" y="1833983"/>
            <a:ext cx="3243470" cy="476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 b="1">
                <a:solidFill>
                  <a:srgbClr val="1BA2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0" name="Google Shape;457;p45">
            <a:extLst>
              <a:ext uri="{FF2B5EF4-FFF2-40B4-BE49-F238E27FC236}">
                <a16:creationId xmlns:a16="http://schemas.microsoft.com/office/drawing/2014/main" id="{C0ED009C-5C5D-C3EC-8912-438C3B7486BD}"/>
              </a:ext>
            </a:extLst>
          </p:cNvPr>
          <p:cNvSpPr txBox="1">
            <a:spLocks noGrp="1"/>
          </p:cNvSpPr>
          <p:nvPr>
            <p:ph type="body" idx="6"/>
          </p:nvPr>
        </p:nvSpPr>
        <p:spPr>
          <a:xfrm>
            <a:off x="8110329" y="1833983"/>
            <a:ext cx="3243470" cy="476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 b="1">
                <a:solidFill>
                  <a:srgbClr val="1BA2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pic>
        <p:nvPicPr>
          <p:cNvPr id="15" name="Imatge 14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240" y="6003597"/>
            <a:ext cx="3060198" cy="5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92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;p18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FB4C1D6E-67BA-032B-91E3-14C11C3B9D4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8119"/>
          <a:stretch/>
        </p:blipFill>
        <p:spPr>
          <a:xfrm>
            <a:off x="-35442" y="5714984"/>
            <a:ext cx="12262883" cy="115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7;p18">
            <a:extLst>
              <a:ext uri="{FF2B5EF4-FFF2-40B4-BE49-F238E27FC236}">
                <a16:creationId xmlns:a16="http://schemas.microsoft.com/office/drawing/2014/main" id="{72989DB6-B55B-BD85-747B-4A261D502FE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70883" y="-18106"/>
            <a:ext cx="12333766" cy="2650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79;p47">
            <a:extLst>
              <a:ext uri="{FF2B5EF4-FFF2-40B4-BE49-F238E27FC236}">
                <a16:creationId xmlns:a16="http://schemas.microsoft.com/office/drawing/2014/main" id="{5B62914A-1323-AC1F-98DF-F9B6A78486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70021"/>
            <a:ext cx="10515599" cy="92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>
                <a:solidFill>
                  <a:schemeClr val="dk1"/>
                </a:solidFill>
                <a:highlight>
                  <a:srgbClr val="FEE533"/>
                </a:highlight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a-ES"/>
              <a:t>Feu clic aquí per editar l'estil</a:t>
            </a:r>
            <a:endParaRPr/>
          </a:p>
        </p:txBody>
      </p:sp>
      <p:sp>
        <p:nvSpPr>
          <p:cNvPr id="5" name="Google Shape;480;p47">
            <a:extLst>
              <a:ext uri="{FF2B5EF4-FFF2-40B4-BE49-F238E27FC236}">
                <a16:creationId xmlns:a16="http://schemas.microsoft.com/office/drawing/2014/main" id="{ACA6151A-6C49-79F5-3311-B212B99DD6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25278" cy="333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Google Shape;481;p47">
            <a:extLst>
              <a:ext uri="{FF2B5EF4-FFF2-40B4-BE49-F238E27FC236}">
                <a16:creationId xmlns:a16="http://schemas.microsoft.com/office/drawing/2014/main" id="{1EE97ED6-0B98-3883-FCEE-5A25ADA31DA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096000" y="1825625"/>
            <a:ext cx="5257799" cy="3336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pic>
        <p:nvPicPr>
          <p:cNvPr id="11" name="Imatge 10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240" y="6003597"/>
            <a:ext cx="3060198" cy="5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38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;p18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D1044425-4BCC-3405-2031-5C09BC3215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8119"/>
          <a:stretch/>
        </p:blipFill>
        <p:spPr>
          <a:xfrm>
            <a:off x="-35442" y="5714984"/>
            <a:ext cx="12262883" cy="115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7;p18">
            <a:extLst>
              <a:ext uri="{FF2B5EF4-FFF2-40B4-BE49-F238E27FC236}">
                <a16:creationId xmlns:a16="http://schemas.microsoft.com/office/drawing/2014/main" id="{301EE8FD-0DE1-31A8-D719-4B1FCA4C43C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70883" y="-18106"/>
            <a:ext cx="12333766" cy="2650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19;p30">
            <a:extLst>
              <a:ext uri="{FF2B5EF4-FFF2-40B4-BE49-F238E27FC236}">
                <a16:creationId xmlns:a16="http://schemas.microsoft.com/office/drawing/2014/main" id="{F44AB080-8199-D4A0-64A8-A9441E6707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70021"/>
            <a:ext cx="10515599" cy="92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>
                <a:solidFill>
                  <a:schemeClr val="dk1"/>
                </a:solidFill>
                <a:highlight>
                  <a:srgbClr val="FEE533"/>
                </a:highlight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a-ES"/>
              <a:t>Feu clic aquí per editar l'estil</a:t>
            </a:r>
            <a:endParaRPr dirty="0"/>
          </a:p>
        </p:txBody>
      </p:sp>
      <p:sp>
        <p:nvSpPr>
          <p:cNvPr id="5" name="Google Shape;220;p30">
            <a:extLst>
              <a:ext uri="{FF2B5EF4-FFF2-40B4-BE49-F238E27FC236}">
                <a16:creationId xmlns:a16="http://schemas.microsoft.com/office/drawing/2014/main" id="{D3458F77-473C-92B7-8AE3-5CCBD0A8E2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199" y="2756452"/>
            <a:ext cx="4555435" cy="26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Google Shape;221;p30">
            <a:extLst>
              <a:ext uri="{FF2B5EF4-FFF2-40B4-BE49-F238E27FC236}">
                <a16:creationId xmlns:a16="http://schemas.microsoft.com/office/drawing/2014/main" id="{C34A3748-3E1F-481B-5A03-334C76830D6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798364" y="2745952"/>
            <a:ext cx="4555435" cy="26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7" name="Google Shape;222;p30">
            <a:extLst>
              <a:ext uri="{FF2B5EF4-FFF2-40B4-BE49-F238E27FC236}">
                <a16:creationId xmlns:a16="http://schemas.microsoft.com/office/drawing/2014/main" id="{ADAC69E1-A774-F1FF-2BCF-D3C01C7864A8}"/>
              </a:ext>
            </a:extLst>
          </p:cNvPr>
          <p:cNvSpPr txBox="1"/>
          <p:nvPr userDrawn="1"/>
        </p:nvSpPr>
        <p:spPr>
          <a:xfrm>
            <a:off x="5842503" y="3549843"/>
            <a:ext cx="506994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0" u="none" strike="noStrike" cap="none">
                <a:solidFill>
                  <a:srgbClr val="1EA24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VS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223;p30">
            <a:extLst>
              <a:ext uri="{FF2B5EF4-FFF2-40B4-BE49-F238E27FC236}">
                <a16:creationId xmlns:a16="http://schemas.microsoft.com/office/drawing/2014/main" id="{03FD5471-A6D1-5724-4FBE-D9BB8B023B6A}"/>
              </a:ext>
            </a:extLst>
          </p:cNvPr>
          <p:cNvSpPr txBox="1"/>
          <p:nvPr userDrawn="1"/>
        </p:nvSpPr>
        <p:spPr>
          <a:xfrm>
            <a:off x="838199" y="1815125"/>
            <a:ext cx="4555435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224;p30">
            <a:extLst>
              <a:ext uri="{FF2B5EF4-FFF2-40B4-BE49-F238E27FC236}">
                <a16:creationId xmlns:a16="http://schemas.microsoft.com/office/drawing/2014/main" id="{B66BEA1D-8587-A001-2087-E84367FD80DF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838197" y="2213715"/>
            <a:ext cx="4555435" cy="399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1" name="Google Shape;232;p30">
            <a:extLst>
              <a:ext uri="{FF2B5EF4-FFF2-40B4-BE49-F238E27FC236}">
                <a16:creationId xmlns:a16="http://schemas.microsoft.com/office/drawing/2014/main" id="{F555A762-473B-05F2-C093-727E0A55A4BE}"/>
              </a:ext>
            </a:extLst>
          </p:cNvPr>
          <p:cNvSpPr txBox="1">
            <a:spLocks noGrp="1"/>
          </p:cNvSpPr>
          <p:nvPr>
            <p:ph type="body" idx="5"/>
          </p:nvPr>
        </p:nvSpPr>
        <p:spPr>
          <a:xfrm>
            <a:off x="838195" y="1813720"/>
            <a:ext cx="4555435" cy="399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rgbClr val="1BA2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3" name="Google Shape;234;p30">
            <a:extLst>
              <a:ext uri="{FF2B5EF4-FFF2-40B4-BE49-F238E27FC236}">
                <a16:creationId xmlns:a16="http://schemas.microsoft.com/office/drawing/2014/main" id="{03436CBF-AA6E-42B2-23B5-6840CC796592}"/>
              </a:ext>
            </a:extLst>
          </p:cNvPr>
          <p:cNvSpPr txBox="1">
            <a:spLocks noGrp="1"/>
          </p:cNvSpPr>
          <p:nvPr>
            <p:ph type="body" idx="6"/>
          </p:nvPr>
        </p:nvSpPr>
        <p:spPr>
          <a:xfrm>
            <a:off x="6798366" y="2213434"/>
            <a:ext cx="4555433" cy="399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5" name="Google Shape;236;p30">
            <a:extLst>
              <a:ext uri="{FF2B5EF4-FFF2-40B4-BE49-F238E27FC236}">
                <a16:creationId xmlns:a16="http://schemas.microsoft.com/office/drawing/2014/main" id="{5EF11706-AB04-09ED-0D12-42AD3910B1C7}"/>
              </a:ext>
            </a:extLst>
          </p:cNvPr>
          <p:cNvSpPr txBox="1">
            <a:spLocks noGrp="1"/>
          </p:cNvSpPr>
          <p:nvPr>
            <p:ph type="body" idx="8"/>
          </p:nvPr>
        </p:nvSpPr>
        <p:spPr>
          <a:xfrm>
            <a:off x="6798364" y="1813439"/>
            <a:ext cx="4555433" cy="399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rgbClr val="1BA2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pic>
        <p:nvPicPr>
          <p:cNvPr id="20" name="Imatge 19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240" y="6003597"/>
            <a:ext cx="3060198" cy="5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52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;p18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79A9E5B2-FD61-A7E1-BF1E-184F00CB165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8119"/>
          <a:stretch/>
        </p:blipFill>
        <p:spPr>
          <a:xfrm>
            <a:off x="-35442" y="5714984"/>
            <a:ext cx="12262883" cy="115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7;p18">
            <a:extLst>
              <a:ext uri="{FF2B5EF4-FFF2-40B4-BE49-F238E27FC236}">
                <a16:creationId xmlns:a16="http://schemas.microsoft.com/office/drawing/2014/main" id="{ADACFBA2-D25A-2DFB-794F-1C44ACD3118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70883" y="-18106"/>
            <a:ext cx="12333766" cy="2650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18;p50">
            <a:extLst>
              <a:ext uri="{FF2B5EF4-FFF2-40B4-BE49-F238E27FC236}">
                <a16:creationId xmlns:a16="http://schemas.microsoft.com/office/drawing/2014/main" id="{A55EB371-9532-A732-BBE6-1B4A35CC54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70021"/>
            <a:ext cx="10515599" cy="92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>
                <a:solidFill>
                  <a:schemeClr val="dk1"/>
                </a:solidFill>
                <a:highlight>
                  <a:srgbClr val="FEE533"/>
                </a:highlight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a-ES"/>
              <a:t>Feu clic aquí per editar l'estil</a:t>
            </a:r>
            <a:endParaRPr/>
          </a:p>
        </p:txBody>
      </p:sp>
      <p:sp>
        <p:nvSpPr>
          <p:cNvPr id="5" name="Google Shape;519;p50">
            <a:extLst>
              <a:ext uri="{FF2B5EF4-FFF2-40B4-BE49-F238E27FC236}">
                <a16:creationId xmlns:a16="http://schemas.microsoft.com/office/drawing/2014/main" id="{6F88A7F0-AE20-54F9-3B36-EB3050C597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199" y="3165137"/>
            <a:ext cx="10515598" cy="1978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Google Shape;520;p50">
            <a:extLst>
              <a:ext uri="{FF2B5EF4-FFF2-40B4-BE49-F238E27FC236}">
                <a16:creationId xmlns:a16="http://schemas.microsoft.com/office/drawing/2014/main" id="{55B937C3-56CA-DEB4-9A38-D55DDB588FBE}"/>
              </a:ext>
            </a:extLst>
          </p:cNvPr>
          <p:cNvSpPr txBox="1"/>
          <p:nvPr userDrawn="1"/>
        </p:nvSpPr>
        <p:spPr>
          <a:xfrm>
            <a:off x="838199" y="1815125"/>
            <a:ext cx="4555435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7" name="Google Shape;521;p50">
            <a:extLst>
              <a:ext uri="{FF2B5EF4-FFF2-40B4-BE49-F238E27FC236}">
                <a16:creationId xmlns:a16="http://schemas.microsoft.com/office/drawing/2014/main" id="{5A98E43B-42F4-89F5-54DC-8509974ECE7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8199" y="1815124"/>
            <a:ext cx="10515598" cy="122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pic>
        <p:nvPicPr>
          <p:cNvPr id="12" name="Imatge 1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240" y="6003597"/>
            <a:ext cx="3060198" cy="5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78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;p18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79A9E5B2-FD61-A7E1-BF1E-184F00CB165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8119"/>
          <a:stretch/>
        </p:blipFill>
        <p:spPr>
          <a:xfrm>
            <a:off x="-35442" y="5714984"/>
            <a:ext cx="12262883" cy="115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7;p18">
            <a:extLst>
              <a:ext uri="{FF2B5EF4-FFF2-40B4-BE49-F238E27FC236}">
                <a16:creationId xmlns:a16="http://schemas.microsoft.com/office/drawing/2014/main" id="{ADACFBA2-D25A-2DFB-794F-1C44ACD3118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70883" y="-18106"/>
            <a:ext cx="12333766" cy="2650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88;p22">
            <a:extLst>
              <a:ext uri="{FF2B5EF4-FFF2-40B4-BE49-F238E27FC236}">
                <a16:creationId xmlns:a16="http://schemas.microsoft.com/office/drawing/2014/main" id="{7548BD64-536D-3B1A-D9CC-C84A210F30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70021"/>
            <a:ext cx="10515599" cy="92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>
                <a:solidFill>
                  <a:srgbClr val="1BA24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a-ES"/>
              <a:t>Feu clic aquí per editar l'estil</a:t>
            </a:r>
            <a:endParaRPr dirty="0"/>
          </a:p>
        </p:txBody>
      </p:sp>
      <p:sp>
        <p:nvSpPr>
          <p:cNvPr id="5" name="Google Shape;89;p22">
            <a:extLst>
              <a:ext uri="{FF2B5EF4-FFF2-40B4-BE49-F238E27FC236}">
                <a16:creationId xmlns:a16="http://schemas.microsoft.com/office/drawing/2014/main" id="{0E32E327-3A9E-C64D-39F7-0A73FB52C6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1" y="3754187"/>
            <a:ext cx="2338136" cy="153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Google Shape;90;p22">
            <a:extLst>
              <a:ext uri="{FF2B5EF4-FFF2-40B4-BE49-F238E27FC236}">
                <a16:creationId xmlns:a16="http://schemas.microsoft.com/office/drawing/2014/main" id="{2441F84A-460E-EB8E-442A-FA8E9D936C6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8200" y="1913176"/>
            <a:ext cx="2338137" cy="168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7" name="Google Shape;92;p22">
            <a:extLst>
              <a:ext uri="{FF2B5EF4-FFF2-40B4-BE49-F238E27FC236}">
                <a16:creationId xmlns:a16="http://schemas.microsoft.com/office/drawing/2014/main" id="{D8C0264E-D41E-9D2C-8919-E7D90002CB74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3557338" y="3754187"/>
            <a:ext cx="2338136" cy="153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8" name="Google Shape;93;p22">
            <a:extLst>
              <a:ext uri="{FF2B5EF4-FFF2-40B4-BE49-F238E27FC236}">
                <a16:creationId xmlns:a16="http://schemas.microsoft.com/office/drawing/2014/main" id="{85FCA9A3-E4A6-D1CB-7353-DB5657FD3149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6276475" y="3754186"/>
            <a:ext cx="2338136" cy="153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9" name="Google Shape;94;p22">
            <a:extLst>
              <a:ext uri="{FF2B5EF4-FFF2-40B4-BE49-F238E27FC236}">
                <a16:creationId xmlns:a16="http://schemas.microsoft.com/office/drawing/2014/main" id="{5A275DED-00FF-369E-5382-CDE40530403B}"/>
              </a:ext>
            </a:extLst>
          </p:cNvPr>
          <p:cNvSpPr txBox="1">
            <a:spLocks noGrp="1"/>
          </p:cNvSpPr>
          <p:nvPr>
            <p:ph type="body" idx="5"/>
          </p:nvPr>
        </p:nvSpPr>
        <p:spPr>
          <a:xfrm>
            <a:off x="9015663" y="3754185"/>
            <a:ext cx="2338136" cy="153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0" name="Google Shape;95;p22">
            <a:extLst>
              <a:ext uri="{FF2B5EF4-FFF2-40B4-BE49-F238E27FC236}">
                <a16:creationId xmlns:a16="http://schemas.microsoft.com/office/drawing/2014/main" id="{B438A273-771C-AE03-BFA4-C072B6E4BDA3}"/>
              </a:ext>
            </a:extLst>
          </p:cNvPr>
          <p:cNvSpPr txBox="1">
            <a:spLocks noGrp="1"/>
          </p:cNvSpPr>
          <p:nvPr>
            <p:ph type="body" idx="6"/>
          </p:nvPr>
        </p:nvSpPr>
        <p:spPr>
          <a:xfrm>
            <a:off x="3557337" y="1913175"/>
            <a:ext cx="2338137" cy="168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1" name="Google Shape;96;p22">
            <a:extLst>
              <a:ext uri="{FF2B5EF4-FFF2-40B4-BE49-F238E27FC236}">
                <a16:creationId xmlns:a16="http://schemas.microsoft.com/office/drawing/2014/main" id="{3FB5B2D9-995A-F827-F318-95D847FDB889}"/>
              </a:ext>
            </a:extLst>
          </p:cNvPr>
          <p:cNvSpPr txBox="1">
            <a:spLocks noGrp="1"/>
          </p:cNvSpPr>
          <p:nvPr>
            <p:ph type="body" idx="7"/>
          </p:nvPr>
        </p:nvSpPr>
        <p:spPr>
          <a:xfrm>
            <a:off x="6296525" y="1913175"/>
            <a:ext cx="2338137" cy="168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2" name="Google Shape;97;p22">
            <a:extLst>
              <a:ext uri="{FF2B5EF4-FFF2-40B4-BE49-F238E27FC236}">
                <a16:creationId xmlns:a16="http://schemas.microsoft.com/office/drawing/2014/main" id="{DFED8E3B-940C-4FA8-FAFF-D988376A77B7}"/>
              </a:ext>
            </a:extLst>
          </p:cNvPr>
          <p:cNvSpPr txBox="1">
            <a:spLocks noGrp="1"/>
          </p:cNvSpPr>
          <p:nvPr>
            <p:ph type="body" idx="8"/>
          </p:nvPr>
        </p:nvSpPr>
        <p:spPr>
          <a:xfrm>
            <a:off x="9015662" y="1913174"/>
            <a:ext cx="2338137" cy="168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pic>
        <p:nvPicPr>
          <p:cNvPr id="17" name="Imatge 16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240" y="6003597"/>
            <a:ext cx="3060198" cy="5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93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;p18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79A9E5B2-FD61-A7E1-BF1E-184F00CB165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8119"/>
          <a:stretch/>
        </p:blipFill>
        <p:spPr>
          <a:xfrm>
            <a:off x="-35442" y="5714984"/>
            <a:ext cx="12262883" cy="115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7;p18">
            <a:extLst>
              <a:ext uri="{FF2B5EF4-FFF2-40B4-BE49-F238E27FC236}">
                <a16:creationId xmlns:a16="http://schemas.microsoft.com/office/drawing/2014/main" id="{ADACFBA2-D25A-2DFB-794F-1C44ACD3118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70883" y="-18106"/>
            <a:ext cx="12333766" cy="2650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88;p28">
            <a:extLst>
              <a:ext uri="{FF2B5EF4-FFF2-40B4-BE49-F238E27FC236}">
                <a16:creationId xmlns:a16="http://schemas.microsoft.com/office/drawing/2014/main" id="{892C8E54-9BA8-5E9D-BF48-ED2BE508E3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1" y="770021"/>
            <a:ext cx="10515598" cy="92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>
                <a:solidFill>
                  <a:srgbClr val="1BA24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a-ES"/>
              <a:t>Feu clic aquí per editar l'estil</a:t>
            </a:r>
            <a:endParaRPr/>
          </a:p>
        </p:txBody>
      </p:sp>
      <p:sp>
        <p:nvSpPr>
          <p:cNvPr id="5" name="Google Shape;189;p28">
            <a:extLst>
              <a:ext uri="{FF2B5EF4-FFF2-40B4-BE49-F238E27FC236}">
                <a16:creationId xmlns:a16="http://schemas.microsoft.com/office/drawing/2014/main" id="{E50B898F-7896-8F8B-9C5E-9E6B47D7AD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2421835" cy="160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Google Shape;190;p28">
            <a:extLst>
              <a:ext uri="{FF2B5EF4-FFF2-40B4-BE49-F238E27FC236}">
                <a16:creationId xmlns:a16="http://schemas.microsoft.com/office/drawing/2014/main" id="{E814B507-CF0C-FA4C-F052-EDFC14FE064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44826" y="3632041"/>
            <a:ext cx="2421835" cy="418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>
                <a:solidFill>
                  <a:srgbClr val="1BA2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7" name="Google Shape;191;p28">
            <a:extLst>
              <a:ext uri="{FF2B5EF4-FFF2-40B4-BE49-F238E27FC236}">
                <a16:creationId xmlns:a16="http://schemas.microsoft.com/office/drawing/2014/main" id="{06D48FD8-A080-3BBF-F152-79B8146B10D5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8925338" y="1825625"/>
            <a:ext cx="2421835" cy="160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8" name="Google Shape;192;p28">
            <a:extLst>
              <a:ext uri="{FF2B5EF4-FFF2-40B4-BE49-F238E27FC236}">
                <a16:creationId xmlns:a16="http://schemas.microsoft.com/office/drawing/2014/main" id="{0A20EB58-B2C0-271B-93F1-CF8AE912A028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8931964" y="3632041"/>
            <a:ext cx="2421835" cy="418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>
                <a:solidFill>
                  <a:srgbClr val="1BA2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9" name="Google Shape;193;p28">
            <a:extLst>
              <a:ext uri="{FF2B5EF4-FFF2-40B4-BE49-F238E27FC236}">
                <a16:creationId xmlns:a16="http://schemas.microsoft.com/office/drawing/2014/main" id="{24276923-AC26-A48B-769C-8FE1AF8B115B}"/>
              </a:ext>
            </a:extLst>
          </p:cNvPr>
          <p:cNvSpPr txBox="1">
            <a:spLocks noGrp="1"/>
          </p:cNvSpPr>
          <p:nvPr>
            <p:ph type="body" idx="5"/>
          </p:nvPr>
        </p:nvSpPr>
        <p:spPr>
          <a:xfrm>
            <a:off x="3521762" y="1825625"/>
            <a:ext cx="2421835" cy="160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0" name="Google Shape;194;p28">
            <a:extLst>
              <a:ext uri="{FF2B5EF4-FFF2-40B4-BE49-F238E27FC236}">
                <a16:creationId xmlns:a16="http://schemas.microsoft.com/office/drawing/2014/main" id="{E46387B5-912F-5120-8B34-B4A22576DDA7}"/>
              </a:ext>
            </a:extLst>
          </p:cNvPr>
          <p:cNvSpPr txBox="1">
            <a:spLocks noGrp="1"/>
          </p:cNvSpPr>
          <p:nvPr>
            <p:ph type="body" idx="6"/>
          </p:nvPr>
        </p:nvSpPr>
        <p:spPr>
          <a:xfrm>
            <a:off x="3528388" y="3632041"/>
            <a:ext cx="2421835" cy="418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>
                <a:solidFill>
                  <a:srgbClr val="1BA2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1" name="Google Shape;195;p28">
            <a:extLst>
              <a:ext uri="{FF2B5EF4-FFF2-40B4-BE49-F238E27FC236}">
                <a16:creationId xmlns:a16="http://schemas.microsoft.com/office/drawing/2014/main" id="{B8F75004-BEF5-C15C-BB9B-6DC309C9A2A0}"/>
              </a:ext>
            </a:extLst>
          </p:cNvPr>
          <p:cNvSpPr txBox="1">
            <a:spLocks noGrp="1"/>
          </p:cNvSpPr>
          <p:nvPr>
            <p:ph type="body" idx="7"/>
          </p:nvPr>
        </p:nvSpPr>
        <p:spPr>
          <a:xfrm>
            <a:off x="6223550" y="1825625"/>
            <a:ext cx="2421835" cy="160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2" name="Google Shape;196;p28">
            <a:extLst>
              <a:ext uri="{FF2B5EF4-FFF2-40B4-BE49-F238E27FC236}">
                <a16:creationId xmlns:a16="http://schemas.microsoft.com/office/drawing/2014/main" id="{C9BC005C-F0A6-B202-327E-B67CB9E56476}"/>
              </a:ext>
            </a:extLst>
          </p:cNvPr>
          <p:cNvSpPr txBox="1">
            <a:spLocks noGrp="1"/>
          </p:cNvSpPr>
          <p:nvPr>
            <p:ph type="body" idx="8"/>
          </p:nvPr>
        </p:nvSpPr>
        <p:spPr>
          <a:xfrm>
            <a:off x="6230176" y="3632041"/>
            <a:ext cx="2421835" cy="418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>
                <a:solidFill>
                  <a:srgbClr val="1BA2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3" name="Google Shape;203;p28">
            <a:extLst>
              <a:ext uri="{FF2B5EF4-FFF2-40B4-BE49-F238E27FC236}">
                <a16:creationId xmlns:a16="http://schemas.microsoft.com/office/drawing/2014/main" id="{24316EC7-C470-3C51-3E51-7CD7341DF75F}"/>
              </a:ext>
            </a:extLst>
          </p:cNvPr>
          <p:cNvSpPr txBox="1">
            <a:spLocks noGrp="1"/>
          </p:cNvSpPr>
          <p:nvPr>
            <p:ph type="body" idx="9"/>
          </p:nvPr>
        </p:nvSpPr>
        <p:spPr>
          <a:xfrm>
            <a:off x="844826" y="4146204"/>
            <a:ext cx="2421835" cy="1073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4" name="Google Shape;204;p28">
            <a:extLst>
              <a:ext uri="{FF2B5EF4-FFF2-40B4-BE49-F238E27FC236}">
                <a16:creationId xmlns:a16="http://schemas.microsoft.com/office/drawing/2014/main" id="{CA09F903-96DC-6501-D952-5A81C9DA0E45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8931964" y="4146204"/>
            <a:ext cx="2421835" cy="1073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5" name="Google Shape;205;p28">
            <a:extLst>
              <a:ext uri="{FF2B5EF4-FFF2-40B4-BE49-F238E27FC236}">
                <a16:creationId xmlns:a16="http://schemas.microsoft.com/office/drawing/2014/main" id="{80185876-9C24-208C-E66D-39733DDE90F3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3528388" y="4146204"/>
            <a:ext cx="2421835" cy="1073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6" name="Google Shape;206;p28">
            <a:extLst>
              <a:ext uri="{FF2B5EF4-FFF2-40B4-BE49-F238E27FC236}">
                <a16:creationId xmlns:a16="http://schemas.microsoft.com/office/drawing/2014/main" id="{86C80D20-9566-D51C-FF6E-5671A685CFCB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6230176" y="4146204"/>
            <a:ext cx="2421835" cy="1073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pic>
        <p:nvPicPr>
          <p:cNvPr id="21" name="Imatge 20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240" y="6003597"/>
            <a:ext cx="3060198" cy="5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76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;p18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D1044425-4BCC-3405-2031-5C09BC3215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8119"/>
          <a:stretch/>
        </p:blipFill>
        <p:spPr>
          <a:xfrm>
            <a:off x="-35442" y="5714984"/>
            <a:ext cx="12262883" cy="115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7;p18">
            <a:extLst>
              <a:ext uri="{FF2B5EF4-FFF2-40B4-BE49-F238E27FC236}">
                <a16:creationId xmlns:a16="http://schemas.microsoft.com/office/drawing/2014/main" id="{301EE8FD-0DE1-31A8-D719-4B1FCA4C43C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70883" y="-18106"/>
            <a:ext cx="12333766" cy="2650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8;p18">
            <a:extLst>
              <a:ext uri="{FF2B5EF4-FFF2-40B4-BE49-F238E27FC236}">
                <a16:creationId xmlns:a16="http://schemas.microsoft.com/office/drawing/2014/main" id="{4C13591F-458C-A1B2-1D33-708AC26BDC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438" y="976561"/>
            <a:ext cx="6602189" cy="133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 strike="noStrike">
                <a:solidFill>
                  <a:schemeClr val="dk1"/>
                </a:solidFill>
                <a:highlight>
                  <a:srgbClr val="FEE533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a-ES" noProof="0"/>
              <a:t>Feu clic aquí per editar l'estil</a:t>
            </a:r>
            <a:endParaRPr lang="ca-ES" noProof="0" dirty="0"/>
          </a:p>
        </p:txBody>
      </p:sp>
      <p:sp>
        <p:nvSpPr>
          <p:cNvPr id="5" name="Google Shape;29;p18">
            <a:extLst>
              <a:ext uri="{FF2B5EF4-FFF2-40B4-BE49-F238E27FC236}">
                <a16:creationId xmlns:a16="http://schemas.microsoft.com/office/drawing/2014/main" id="{EA3E4FB7-794E-1A85-3E8C-A4FDE40DD2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85438" y="2506571"/>
            <a:ext cx="6602189" cy="1569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strike="noStrike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 noProof="0"/>
              <a:t>Feu clic per editar els estils del text del patró</a:t>
            </a:r>
          </a:p>
        </p:txBody>
      </p:sp>
      <p:sp>
        <p:nvSpPr>
          <p:cNvPr id="6" name="Google Shape;30;p18">
            <a:extLst>
              <a:ext uri="{FF2B5EF4-FFF2-40B4-BE49-F238E27FC236}">
                <a16:creationId xmlns:a16="http://schemas.microsoft.com/office/drawing/2014/main" id="{94BA45B4-79B0-8B56-DE59-688DF9EBB61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785437" y="4588375"/>
            <a:ext cx="6602190" cy="381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strike="noStrike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 noProof="0"/>
              <a:t>Feu clic per editar els estils del text del patró</a:t>
            </a:r>
          </a:p>
        </p:txBody>
      </p:sp>
      <p:sp>
        <p:nvSpPr>
          <p:cNvPr id="7" name="Google Shape;32;p18">
            <a:extLst>
              <a:ext uri="{FF2B5EF4-FFF2-40B4-BE49-F238E27FC236}">
                <a16:creationId xmlns:a16="http://schemas.microsoft.com/office/drawing/2014/main" id="{2D1461CA-9AEE-51AA-58DB-D8A8B4A2951C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7855974" y="669954"/>
            <a:ext cx="3550589" cy="4607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strike="noStrike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 noProof="0"/>
              <a:t>Feu clic per editar els estils del text del patró</a:t>
            </a:r>
          </a:p>
        </p:txBody>
      </p:sp>
      <p:pic>
        <p:nvPicPr>
          <p:cNvPr id="13" name="Imatge 12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240" y="6003597"/>
            <a:ext cx="3060198" cy="5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500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;p18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FB4C1D6E-67BA-032B-91E3-14C11C3B9D4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8119"/>
          <a:stretch/>
        </p:blipFill>
        <p:spPr>
          <a:xfrm>
            <a:off x="-35442" y="5714984"/>
            <a:ext cx="12262883" cy="115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7;p18">
            <a:extLst>
              <a:ext uri="{FF2B5EF4-FFF2-40B4-BE49-F238E27FC236}">
                <a16:creationId xmlns:a16="http://schemas.microsoft.com/office/drawing/2014/main" id="{72989DB6-B55B-BD85-747B-4A261D502FE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70883" y="-18106"/>
            <a:ext cx="12333766" cy="2650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40;p52">
            <a:extLst>
              <a:ext uri="{FF2B5EF4-FFF2-40B4-BE49-F238E27FC236}">
                <a16:creationId xmlns:a16="http://schemas.microsoft.com/office/drawing/2014/main" id="{A7F9000A-9F30-DEB9-40E7-3BCC67E6F6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199" y="2508333"/>
            <a:ext cx="10515599" cy="92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>
                <a:solidFill>
                  <a:srgbClr val="1BA24A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a-ES"/>
              <a:t>Feu clic aquí per editar l'estil</a:t>
            </a:r>
            <a:endParaRPr dirty="0"/>
          </a:p>
        </p:txBody>
      </p:sp>
      <p:pic>
        <p:nvPicPr>
          <p:cNvPr id="9" name="Imatge 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240" y="6003597"/>
            <a:ext cx="3060198" cy="5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67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apositiva de título">
    <p:bg>
      <p:bgPr>
        <a:solidFill>
          <a:srgbClr val="23A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28B59C0-5C5D-2887-367B-17243A68D7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88938" y="1855834"/>
            <a:ext cx="302212" cy="30221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F6120C8-5BEC-A5F3-4AA1-A58B5AF445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88938" y="4383689"/>
            <a:ext cx="302212" cy="30221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EF31776-9253-44D4-00E0-7877FF17E6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88938" y="3695238"/>
            <a:ext cx="302212" cy="30221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65C3AC8-86EC-1351-040A-C1DEE6FFC3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88938" y="3235387"/>
            <a:ext cx="302212" cy="30221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5E1B50F-54CE-7507-1B8A-D143B48F736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88938" y="2775536"/>
            <a:ext cx="302212" cy="30221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C84D0D5-0306-0301-6072-59446408759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088938" y="2315685"/>
            <a:ext cx="302212" cy="302212"/>
          </a:xfrm>
          <a:prstGeom prst="rect">
            <a:avLst/>
          </a:prstGeom>
        </p:spPr>
      </p:pic>
      <p:sp>
        <p:nvSpPr>
          <p:cNvPr id="8" name="Google Shape;544;p52">
            <a:extLst>
              <a:ext uri="{FF2B5EF4-FFF2-40B4-BE49-F238E27FC236}">
                <a16:creationId xmlns:a16="http://schemas.microsoft.com/office/drawing/2014/main" id="{C08A140F-1731-935D-CEB0-FD099722122F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495923" y="1855835"/>
            <a:ext cx="1638304" cy="30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9" name="Google Shape;519;p50">
            <a:extLst>
              <a:ext uri="{FF2B5EF4-FFF2-40B4-BE49-F238E27FC236}">
                <a16:creationId xmlns:a16="http://schemas.microsoft.com/office/drawing/2014/main" id="{30A1D81E-AA0F-5581-4428-033F6ACCAF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495922" y="2773471"/>
            <a:ext cx="1638304" cy="299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0" name="Google Shape;521;p50">
            <a:extLst>
              <a:ext uri="{FF2B5EF4-FFF2-40B4-BE49-F238E27FC236}">
                <a16:creationId xmlns:a16="http://schemas.microsoft.com/office/drawing/2014/main" id="{84F72622-8B65-478D-EEE6-BE81E20242F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495923" y="2315685"/>
            <a:ext cx="1638304" cy="30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1" name="Google Shape;519;p50">
            <a:extLst>
              <a:ext uri="{FF2B5EF4-FFF2-40B4-BE49-F238E27FC236}">
                <a16:creationId xmlns:a16="http://schemas.microsoft.com/office/drawing/2014/main" id="{BFFAE628-99AA-36B6-C877-B78BF24634F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5495922" y="3695238"/>
            <a:ext cx="1638304" cy="29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2" name="Google Shape;521;p50">
            <a:extLst>
              <a:ext uri="{FF2B5EF4-FFF2-40B4-BE49-F238E27FC236}">
                <a16:creationId xmlns:a16="http://schemas.microsoft.com/office/drawing/2014/main" id="{80D7A91C-1502-9AF7-D768-C976866E90BF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5495922" y="3238018"/>
            <a:ext cx="1638304" cy="299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3" name="Google Shape;519;p50">
            <a:extLst>
              <a:ext uri="{FF2B5EF4-FFF2-40B4-BE49-F238E27FC236}">
                <a16:creationId xmlns:a16="http://schemas.microsoft.com/office/drawing/2014/main" id="{6B5BB410-F2B7-3BF0-17BE-EF058DFD31ED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5470735" y="4378702"/>
            <a:ext cx="1653039" cy="30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0590150-4818-7503-F1BE-64DC1ED034A9}"/>
              </a:ext>
            </a:extLst>
          </p:cNvPr>
          <p:cNvSpPr txBox="1"/>
          <p:nvPr userDrawn="1"/>
        </p:nvSpPr>
        <p:spPr>
          <a:xfrm>
            <a:off x="5495922" y="1097877"/>
            <a:ext cx="1743078" cy="37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150000"/>
              </a:lnSpc>
              <a:buClr>
                <a:schemeClr val="dk1"/>
              </a:buClr>
              <a:buSzPts val="1400"/>
              <a:buNone/>
              <a:defRPr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indent="-2286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residus.gencat.cat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29CA9E45-2C7E-7746-FE3D-5C341B2D3BC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088938" y="1146509"/>
            <a:ext cx="302212" cy="302212"/>
          </a:xfrm>
          <a:prstGeom prst="rect">
            <a:avLst/>
          </a:prstGeom>
        </p:spPr>
      </p:pic>
      <p:pic>
        <p:nvPicPr>
          <p:cNvPr id="16" name="Google Shape;22;p18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7462A817-B853-D7CE-8C32-51CBC8359DE7}"/>
              </a:ext>
            </a:extLst>
          </p:cNvPr>
          <p:cNvPicPr preferRelativeResize="0"/>
          <p:nvPr userDrawn="1"/>
        </p:nvPicPr>
        <p:blipFill rotWithShape="1">
          <a:blip r:embed="rId9">
            <a:alphaModFix/>
          </a:blip>
          <a:srcRect b="38119"/>
          <a:stretch/>
        </p:blipFill>
        <p:spPr>
          <a:xfrm>
            <a:off x="-35442" y="5714984"/>
            <a:ext cx="12262883" cy="115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tge 21"/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240" y="6003597"/>
            <a:ext cx="3060198" cy="5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33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;p18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79A9E5B2-FD61-A7E1-BF1E-184F00CB165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8119"/>
          <a:stretch/>
        </p:blipFill>
        <p:spPr>
          <a:xfrm>
            <a:off x="-35442" y="5714984"/>
            <a:ext cx="12262883" cy="115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7;p18">
            <a:extLst>
              <a:ext uri="{FF2B5EF4-FFF2-40B4-BE49-F238E27FC236}">
                <a16:creationId xmlns:a16="http://schemas.microsoft.com/office/drawing/2014/main" id="{ADACFBA2-D25A-2DFB-794F-1C44ACD3118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70883" y="-18106"/>
            <a:ext cx="12333766" cy="2650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A44DA20-A304-899A-7B91-46380CA5B727}"/>
              </a:ext>
            </a:extLst>
          </p:cNvPr>
          <p:cNvSpPr/>
          <p:nvPr userDrawn="1"/>
        </p:nvSpPr>
        <p:spPr>
          <a:xfrm>
            <a:off x="443619" y="584952"/>
            <a:ext cx="11304759" cy="4792076"/>
          </a:xfrm>
          <a:prstGeom prst="rect">
            <a:avLst/>
          </a:prstGeom>
          <a:solidFill>
            <a:srgbClr val="23A2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ca-ES">
              <a:latin typeface="+mn-lt"/>
            </a:endParaRPr>
          </a:p>
        </p:txBody>
      </p:sp>
      <p:sp>
        <p:nvSpPr>
          <p:cNvPr id="5" name="Google Shape;12;p17">
            <a:extLst>
              <a:ext uri="{FF2B5EF4-FFF2-40B4-BE49-F238E27FC236}">
                <a16:creationId xmlns:a16="http://schemas.microsoft.com/office/drawing/2014/main" id="{C1EACCD6-C584-5539-6833-B17EBF54280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31407" y="1679945"/>
            <a:ext cx="5872492" cy="3414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Helvetica Neue"/>
              <a:buNone/>
              <a:defRPr sz="4000" b="1">
                <a:solidFill>
                  <a:schemeClr val="dk1"/>
                </a:solidFill>
                <a:highlight>
                  <a:srgbClr val="FEE533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a-ES"/>
              <a:t>Feu clic aquí per editar l'estil</a:t>
            </a:r>
            <a:endParaRPr dirty="0"/>
          </a:p>
        </p:txBody>
      </p:sp>
      <p:sp>
        <p:nvSpPr>
          <p:cNvPr id="6" name="Google Shape;32;p18">
            <a:extLst>
              <a:ext uri="{FF2B5EF4-FFF2-40B4-BE49-F238E27FC236}">
                <a16:creationId xmlns:a16="http://schemas.microsoft.com/office/drawing/2014/main" id="{61CDA14A-198C-6E27-7A39-78E4796EBE89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831406" y="867808"/>
            <a:ext cx="5872491" cy="701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indent="0">
              <a:lnSpc>
                <a:spcPct val="150000"/>
              </a:lnSpc>
              <a:buNone/>
              <a:defRPr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0" lvl="0" indent="-355600">
              <a:spcBef>
                <a:spcPts val="0"/>
              </a:spcBef>
              <a:buSzPts val="5000"/>
            </a:pPr>
            <a:r>
              <a:rPr lang="ca-ES"/>
              <a:t>Feu clic per editar els estils del text del patró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1B86060-BAEC-EAC6-EBA0-826DAF589E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91684" y="867808"/>
            <a:ext cx="4268909" cy="4226362"/>
          </a:xfrm>
          <a:prstGeom prst="rect">
            <a:avLst/>
          </a:prstGeom>
        </p:spPr>
      </p:pic>
      <p:pic>
        <p:nvPicPr>
          <p:cNvPr id="13" name="Imatge 12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240" y="6003597"/>
            <a:ext cx="3060198" cy="5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36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arrodonit 10"/>
          <p:cNvSpPr/>
          <p:nvPr userDrawn="1"/>
        </p:nvSpPr>
        <p:spPr>
          <a:xfrm>
            <a:off x="1598810" y="2638434"/>
            <a:ext cx="309699" cy="2822781"/>
          </a:xfrm>
          <a:prstGeom prst="roundRect">
            <a:avLst/>
          </a:prstGeom>
          <a:solidFill>
            <a:srgbClr val="23A2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2" name="Google Shape;22;p18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FB4C1D6E-67BA-032B-91E3-14C11C3B9D4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8119"/>
          <a:stretch/>
        </p:blipFill>
        <p:spPr>
          <a:xfrm>
            <a:off x="-35442" y="5714984"/>
            <a:ext cx="12262883" cy="115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7;p18">
            <a:extLst>
              <a:ext uri="{FF2B5EF4-FFF2-40B4-BE49-F238E27FC236}">
                <a16:creationId xmlns:a16="http://schemas.microsoft.com/office/drawing/2014/main" id="{72989DB6-B55B-BD85-747B-4A261D502FE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70883" y="-18106"/>
            <a:ext cx="12333766" cy="2650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5;p19">
            <a:extLst>
              <a:ext uri="{FF2B5EF4-FFF2-40B4-BE49-F238E27FC236}">
                <a16:creationId xmlns:a16="http://schemas.microsoft.com/office/drawing/2014/main" id="{F51B8681-D147-A94F-5D53-1FC841E525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1" y="943757"/>
            <a:ext cx="6669024" cy="92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>
                <a:solidFill>
                  <a:schemeClr val="dk1"/>
                </a:solidFill>
                <a:highlight>
                  <a:srgbClr val="FEE533"/>
                </a:highligh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a-ES"/>
              <a:t>Feu clic aquí per editar l'estil</a:t>
            </a:r>
            <a:endParaRPr dirty="0"/>
          </a:p>
        </p:txBody>
      </p:sp>
      <p:sp>
        <p:nvSpPr>
          <p:cNvPr id="5" name="Google Shape;36;p19">
            <a:extLst>
              <a:ext uri="{FF2B5EF4-FFF2-40B4-BE49-F238E27FC236}">
                <a16:creationId xmlns:a16="http://schemas.microsoft.com/office/drawing/2014/main" id="{45E501EF-26E5-726D-B0AB-AEC297E390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999362"/>
            <a:ext cx="6669025" cy="301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6" name="Google Shape;52;p19">
            <a:extLst>
              <a:ext uri="{FF2B5EF4-FFF2-40B4-BE49-F238E27FC236}">
                <a16:creationId xmlns:a16="http://schemas.microsoft.com/office/drawing/2014/main" id="{CE944704-97BE-70BF-5B53-CFDD401A3199}"/>
              </a:ext>
            </a:extLst>
          </p:cNvPr>
          <p:cNvSpPr txBox="1">
            <a:spLocks noGrp="1"/>
          </p:cNvSpPr>
          <p:nvPr>
            <p:ph type="body" idx="7"/>
          </p:nvPr>
        </p:nvSpPr>
        <p:spPr>
          <a:xfrm>
            <a:off x="7855974" y="669954"/>
            <a:ext cx="3550589" cy="4607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7" name="Google Shape;62;p20">
            <a:extLst>
              <a:ext uri="{FF2B5EF4-FFF2-40B4-BE49-F238E27FC236}">
                <a16:creationId xmlns:a16="http://schemas.microsoft.com/office/drawing/2014/main" id="{1140E9E2-7192-C7D4-640D-FEAADED8BCB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590264" y="2638435"/>
            <a:ext cx="5916961" cy="208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EE533"/>
              </a:buClr>
              <a:buSzPct val="150000"/>
              <a:buFont typeface="+mj-lt"/>
              <a:buAutoNum type="arabicPeriod"/>
              <a:tabLst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ca-ES" dirty="0"/>
          </a:p>
        </p:txBody>
      </p:sp>
      <p:pic>
        <p:nvPicPr>
          <p:cNvPr id="19" name="Imatge 1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240" y="6003597"/>
            <a:ext cx="3060198" cy="5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36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;p18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D1044425-4BCC-3405-2031-5C09BC3215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8119"/>
          <a:stretch/>
        </p:blipFill>
        <p:spPr>
          <a:xfrm>
            <a:off x="-35442" y="5714984"/>
            <a:ext cx="12262883" cy="115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7;p18">
            <a:extLst>
              <a:ext uri="{FF2B5EF4-FFF2-40B4-BE49-F238E27FC236}">
                <a16:creationId xmlns:a16="http://schemas.microsoft.com/office/drawing/2014/main" id="{301EE8FD-0DE1-31A8-D719-4B1FCA4C43C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70883" y="-18106"/>
            <a:ext cx="12333766" cy="2650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0;p20">
            <a:extLst>
              <a:ext uri="{FF2B5EF4-FFF2-40B4-BE49-F238E27FC236}">
                <a16:creationId xmlns:a16="http://schemas.microsoft.com/office/drawing/2014/main" id="{4438426C-332B-82D8-8386-B232EE99BD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1" y="943757"/>
            <a:ext cx="10515598" cy="92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>
                <a:solidFill>
                  <a:schemeClr val="dk1"/>
                </a:solidFill>
                <a:highlight>
                  <a:srgbClr val="FEE533"/>
                </a:highligh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a-ES"/>
              <a:t>Feu clic aquí per editar l'estil</a:t>
            </a:r>
            <a:endParaRPr/>
          </a:p>
        </p:txBody>
      </p:sp>
      <p:sp>
        <p:nvSpPr>
          <p:cNvPr id="5" name="Google Shape;61;p20">
            <a:extLst>
              <a:ext uri="{FF2B5EF4-FFF2-40B4-BE49-F238E27FC236}">
                <a16:creationId xmlns:a16="http://schemas.microsoft.com/office/drawing/2014/main" id="{2F87F4CB-4984-EEA6-B18C-20324E3572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999362"/>
            <a:ext cx="10515598" cy="301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Google Shape;62;p20">
            <a:extLst>
              <a:ext uri="{FF2B5EF4-FFF2-40B4-BE49-F238E27FC236}">
                <a16:creationId xmlns:a16="http://schemas.microsoft.com/office/drawing/2014/main" id="{1140E9E2-7192-C7D4-640D-FEAADED8BCB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590264" y="2638435"/>
            <a:ext cx="9763534" cy="208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A249"/>
              </a:buClr>
              <a:buSzPct val="200000"/>
              <a:buFont typeface="Arial" panose="020B0604020202020204" pitchFamily="34" charset="0"/>
              <a:buChar char="•"/>
              <a:tabLst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ca-ES" dirty="0"/>
          </a:p>
        </p:txBody>
      </p:sp>
      <p:pic>
        <p:nvPicPr>
          <p:cNvPr id="21" name="Imatge 20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240" y="6003597"/>
            <a:ext cx="3060198" cy="5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14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;p18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79A9E5B2-FD61-A7E1-BF1E-184F00CB165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8119"/>
          <a:stretch/>
        </p:blipFill>
        <p:spPr>
          <a:xfrm>
            <a:off x="-35442" y="5714984"/>
            <a:ext cx="12262883" cy="115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7;p18">
            <a:extLst>
              <a:ext uri="{FF2B5EF4-FFF2-40B4-BE49-F238E27FC236}">
                <a16:creationId xmlns:a16="http://schemas.microsoft.com/office/drawing/2014/main" id="{ADACFBA2-D25A-2DFB-794F-1C44ACD3118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70883" y="-18106"/>
            <a:ext cx="12333766" cy="2650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78;p21">
            <a:extLst>
              <a:ext uri="{FF2B5EF4-FFF2-40B4-BE49-F238E27FC236}">
                <a16:creationId xmlns:a16="http://schemas.microsoft.com/office/drawing/2014/main" id="{C6B00FE7-34FA-4A2A-67DC-0D802724D2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72232" y="770021"/>
            <a:ext cx="7381567" cy="1459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>
                <a:solidFill>
                  <a:schemeClr val="dk1"/>
                </a:solidFill>
                <a:highlight>
                  <a:srgbClr val="FEE533"/>
                </a:highligh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a-ES"/>
              <a:t>Feu clic aquí per editar l'estil</a:t>
            </a:r>
            <a:endParaRPr/>
          </a:p>
        </p:txBody>
      </p:sp>
      <p:sp>
        <p:nvSpPr>
          <p:cNvPr id="5" name="Google Shape;79;p21">
            <a:extLst>
              <a:ext uri="{FF2B5EF4-FFF2-40B4-BE49-F238E27FC236}">
                <a16:creationId xmlns:a16="http://schemas.microsoft.com/office/drawing/2014/main" id="{B301761D-2306-340D-57E6-1E8EAE9952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770021"/>
            <a:ext cx="2707105" cy="4555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Google Shape;86;p21">
            <a:extLst>
              <a:ext uri="{FF2B5EF4-FFF2-40B4-BE49-F238E27FC236}">
                <a16:creationId xmlns:a16="http://schemas.microsoft.com/office/drawing/2014/main" id="{DBA57BAA-58F2-DE58-9465-86B5DF1A80C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972232" y="2470484"/>
            <a:ext cx="7381567" cy="2885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pic>
        <p:nvPicPr>
          <p:cNvPr id="11" name="Imatge 10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240" y="6003597"/>
            <a:ext cx="3060198" cy="5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74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;p18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FB4C1D6E-67BA-032B-91E3-14C11C3B9D4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8119"/>
          <a:stretch/>
        </p:blipFill>
        <p:spPr>
          <a:xfrm>
            <a:off x="-35442" y="5714984"/>
            <a:ext cx="12262883" cy="115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7;p18">
            <a:extLst>
              <a:ext uri="{FF2B5EF4-FFF2-40B4-BE49-F238E27FC236}">
                <a16:creationId xmlns:a16="http://schemas.microsoft.com/office/drawing/2014/main" id="{72989DB6-B55B-BD85-747B-4A261D502FE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70883" y="-18106"/>
            <a:ext cx="12333766" cy="2650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88;p22">
            <a:extLst>
              <a:ext uri="{FF2B5EF4-FFF2-40B4-BE49-F238E27FC236}">
                <a16:creationId xmlns:a16="http://schemas.microsoft.com/office/drawing/2014/main" id="{539DA2CA-F448-8A5D-1944-E56A8DA7D7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70021"/>
            <a:ext cx="10515599" cy="92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>
                <a:solidFill>
                  <a:schemeClr val="dk1"/>
                </a:solidFill>
                <a:highlight>
                  <a:srgbClr val="FEE533"/>
                </a:highligh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a-ES"/>
              <a:t>Feu clic aquí per editar l'estil</a:t>
            </a:r>
            <a:endParaRPr/>
          </a:p>
        </p:txBody>
      </p:sp>
      <p:sp>
        <p:nvSpPr>
          <p:cNvPr id="5" name="Google Shape;89;p22">
            <a:extLst>
              <a:ext uri="{FF2B5EF4-FFF2-40B4-BE49-F238E27FC236}">
                <a16:creationId xmlns:a16="http://schemas.microsoft.com/office/drawing/2014/main" id="{D0CF4370-CDE4-9E44-C56A-020C3BE4FF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1" y="3754187"/>
            <a:ext cx="2338136" cy="153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Google Shape;90;p22">
            <a:extLst>
              <a:ext uri="{FF2B5EF4-FFF2-40B4-BE49-F238E27FC236}">
                <a16:creationId xmlns:a16="http://schemas.microsoft.com/office/drawing/2014/main" id="{026733D9-2888-31C3-16D0-BE2BAB103B4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8200" y="1913176"/>
            <a:ext cx="2338137" cy="168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7" name="Google Shape;92;p22">
            <a:extLst>
              <a:ext uri="{FF2B5EF4-FFF2-40B4-BE49-F238E27FC236}">
                <a16:creationId xmlns:a16="http://schemas.microsoft.com/office/drawing/2014/main" id="{129EFEA3-05A0-372D-44C7-C02BA9555C74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3557338" y="3754187"/>
            <a:ext cx="2338136" cy="153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8" name="Google Shape;93;p22">
            <a:extLst>
              <a:ext uri="{FF2B5EF4-FFF2-40B4-BE49-F238E27FC236}">
                <a16:creationId xmlns:a16="http://schemas.microsoft.com/office/drawing/2014/main" id="{9B1CE358-0D7D-1D91-F290-A77D8C3A2164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6276475" y="3754186"/>
            <a:ext cx="2338136" cy="153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9" name="Google Shape;94;p22">
            <a:extLst>
              <a:ext uri="{FF2B5EF4-FFF2-40B4-BE49-F238E27FC236}">
                <a16:creationId xmlns:a16="http://schemas.microsoft.com/office/drawing/2014/main" id="{42C9F6D6-2F0C-731B-D3C5-C623264B4FB6}"/>
              </a:ext>
            </a:extLst>
          </p:cNvPr>
          <p:cNvSpPr txBox="1">
            <a:spLocks noGrp="1"/>
          </p:cNvSpPr>
          <p:nvPr>
            <p:ph type="body" idx="5"/>
          </p:nvPr>
        </p:nvSpPr>
        <p:spPr>
          <a:xfrm>
            <a:off x="9015663" y="3754185"/>
            <a:ext cx="2338136" cy="153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0" name="Google Shape;95;p22">
            <a:extLst>
              <a:ext uri="{FF2B5EF4-FFF2-40B4-BE49-F238E27FC236}">
                <a16:creationId xmlns:a16="http://schemas.microsoft.com/office/drawing/2014/main" id="{031AEE89-7FB5-65F3-F58A-68A62A5A07FE}"/>
              </a:ext>
            </a:extLst>
          </p:cNvPr>
          <p:cNvSpPr txBox="1">
            <a:spLocks noGrp="1"/>
          </p:cNvSpPr>
          <p:nvPr>
            <p:ph type="body" idx="6"/>
          </p:nvPr>
        </p:nvSpPr>
        <p:spPr>
          <a:xfrm>
            <a:off x="3557337" y="1913175"/>
            <a:ext cx="2338137" cy="168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1" name="Google Shape;96;p22">
            <a:extLst>
              <a:ext uri="{FF2B5EF4-FFF2-40B4-BE49-F238E27FC236}">
                <a16:creationId xmlns:a16="http://schemas.microsoft.com/office/drawing/2014/main" id="{0936F7A7-5EE1-6BA4-FB72-4A4AE665CDB0}"/>
              </a:ext>
            </a:extLst>
          </p:cNvPr>
          <p:cNvSpPr txBox="1">
            <a:spLocks noGrp="1"/>
          </p:cNvSpPr>
          <p:nvPr>
            <p:ph type="body" idx="7"/>
          </p:nvPr>
        </p:nvSpPr>
        <p:spPr>
          <a:xfrm>
            <a:off x="6296525" y="1913175"/>
            <a:ext cx="2338137" cy="168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2" name="Google Shape;97;p22">
            <a:extLst>
              <a:ext uri="{FF2B5EF4-FFF2-40B4-BE49-F238E27FC236}">
                <a16:creationId xmlns:a16="http://schemas.microsoft.com/office/drawing/2014/main" id="{9BB35129-BCBE-A44F-95C7-C84A1EFD1719}"/>
              </a:ext>
            </a:extLst>
          </p:cNvPr>
          <p:cNvSpPr txBox="1">
            <a:spLocks noGrp="1"/>
          </p:cNvSpPr>
          <p:nvPr>
            <p:ph type="body" idx="8"/>
          </p:nvPr>
        </p:nvSpPr>
        <p:spPr>
          <a:xfrm>
            <a:off x="9015662" y="1913174"/>
            <a:ext cx="2338137" cy="168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pic>
        <p:nvPicPr>
          <p:cNvPr id="17" name="Imatge 16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240" y="6003597"/>
            <a:ext cx="3060198" cy="5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06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;p18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D1044425-4BCC-3405-2031-5C09BC3215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8119"/>
          <a:stretch/>
        </p:blipFill>
        <p:spPr>
          <a:xfrm>
            <a:off x="-35442" y="5714984"/>
            <a:ext cx="12262883" cy="115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7;p18">
            <a:extLst>
              <a:ext uri="{FF2B5EF4-FFF2-40B4-BE49-F238E27FC236}">
                <a16:creationId xmlns:a16="http://schemas.microsoft.com/office/drawing/2014/main" id="{301EE8FD-0DE1-31A8-D719-4B1FCA4C43C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70883" y="-18106"/>
            <a:ext cx="12333766" cy="2650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4;p23">
            <a:extLst>
              <a:ext uri="{FF2B5EF4-FFF2-40B4-BE49-F238E27FC236}">
                <a16:creationId xmlns:a16="http://schemas.microsoft.com/office/drawing/2014/main" id="{8C52252B-7B2A-B5A9-1EA9-AE0264136E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70021"/>
            <a:ext cx="10515599" cy="92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>
                <a:solidFill>
                  <a:schemeClr val="dk1"/>
                </a:solidFill>
                <a:highlight>
                  <a:srgbClr val="FEE533"/>
                </a:highligh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a-ES"/>
              <a:t>Feu clic aquí per editar l'estil</a:t>
            </a:r>
            <a:endParaRPr dirty="0"/>
          </a:p>
        </p:txBody>
      </p:sp>
      <p:sp>
        <p:nvSpPr>
          <p:cNvPr id="5" name="Google Shape;105;p23">
            <a:extLst>
              <a:ext uri="{FF2B5EF4-FFF2-40B4-BE49-F238E27FC236}">
                <a16:creationId xmlns:a16="http://schemas.microsoft.com/office/drawing/2014/main" id="{BCF76725-AD4D-6F56-8FAE-B11500F612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972232" y="2668564"/>
            <a:ext cx="7381567" cy="849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Google Shape;106;p23">
            <a:extLst>
              <a:ext uri="{FF2B5EF4-FFF2-40B4-BE49-F238E27FC236}">
                <a16:creationId xmlns:a16="http://schemas.microsoft.com/office/drawing/2014/main" id="{2DF54979-8B3B-1AF5-AA6B-B70146C5649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8199" y="1914523"/>
            <a:ext cx="2844801" cy="1603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7" name="Google Shape;113;p23">
            <a:extLst>
              <a:ext uri="{FF2B5EF4-FFF2-40B4-BE49-F238E27FC236}">
                <a16:creationId xmlns:a16="http://schemas.microsoft.com/office/drawing/2014/main" id="{8AFDFEFE-3D76-9A4E-FC7A-2CD0196F142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838199" y="3741733"/>
            <a:ext cx="2844801" cy="1603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8" name="Google Shape;114;p23">
            <a:extLst>
              <a:ext uri="{FF2B5EF4-FFF2-40B4-BE49-F238E27FC236}">
                <a16:creationId xmlns:a16="http://schemas.microsoft.com/office/drawing/2014/main" id="{AE32C0DB-0304-300F-70E8-12089702CE52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3972231" y="1914524"/>
            <a:ext cx="7381567" cy="369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rgbClr val="1BA2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9" name="Google Shape;114;p23">
            <a:extLst>
              <a:ext uri="{FF2B5EF4-FFF2-40B4-BE49-F238E27FC236}">
                <a16:creationId xmlns:a16="http://schemas.microsoft.com/office/drawing/2014/main" id="{07C0E92B-530C-0E38-CCE2-600F3C587614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972231" y="2299270"/>
            <a:ext cx="7381567" cy="369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0" name="Google Shape;105;p23">
            <a:extLst>
              <a:ext uri="{FF2B5EF4-FFF2-40B4-BE49-F238E27FC236}">
                <a16:creationId xmlns:a16="http://schemas.microsoft.com/office/drawing/2014/main" id="{B7FDBD17-1CBD-A3E9-66EC-087B5F854755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3972231" y="4495774"/>
            <a:ext cx="7381567" cy="849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1" name="Google Shape;114;p23">
            <a:extLst>
              <a:ext uri="{FF2B5EF4-FFF2-40B4-BE49-F238E27FC236}">
                <a16:creationId xmlns:a16="http://schemas.microsoft.com/office/drawing/2014/main" id="{FBA628E4-5F43-6D38-020C-A7F7ECF8EBE7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3972230" y="3741734"/>
            <a:ext cx="7381567" cy="369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rgbClr val="1BA2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2" name="Google Shape;114;p23">
            <a:extLst>
              <a:ext uri="{FF2B5EF4-FFF2-40B4-BE49-F238E27FC236}">
                <a16:creationId xmlns:a16="http://schemas.microsoft.com/office/drawing/2014/main" id="{5F988BD3-EEFE-4BEF-4F90-7A99D96C1339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3972230" y="4126480"/>
            <a:ext cx="7381567" cy="369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pic>
        <p:nvPicPr>
          <p:cNvPr id="17" name="Imatge 16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240" y="6003597"/>
            <a:ext cx="3060198" cy="5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12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;p18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79A9E5B2-FD61-A7E1-BF1E-184F00CB165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8119"/>
          <a:stretch/>
        </p:blipFill>
        <p:spPr>
          <a:xfrm>
            <a:off x="-35442" y="5714984"/>
            <a:ext cx="12262883" cy="115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7;p18">
            <a:extLst>
              <a:ext uri="{FF2B5EF4-FFF2-40B4-BE49-F238E27FC236}">
                <a16:creationId xmlns:a16="http://schemas.microsoft.com/office/drawing/2014/main" id="{ADACFBA2-D25A-2DFB-794F-1C44ACD3118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70883" y="-18106"/>
            <a:ext cx="12333766" cy="2650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19;p24">
            <a:extLst>
              <a:ext uri="{FF2B5EF4-FFF2-40B4-BE49-F238E27FC236}">
                <a16:creationId xmlns:a16="http://schemas.microsoft.com/office/drawing/2014/main" id="{C98FA0AE-E055-5D11-C71A-BA16273C6B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1" y="4257641"/>
            <a:ext cx="2338136" cy="103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Google Shape;120;p24">
            <a:extLst>
              <a:ext uri="{FF2B5EF4-FFF2-40B4-BE49-F238E27FC236}">
                <a16:creationId xmlns:a16="http://schemas.microsoft.com/office/drawing/2014/main" id="{D04B89A1-F34D-6A6A-DFBC-D6C7C54E66A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8200" y="1913176"/>
            <a:ext cx="2338137" cy="166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Google Shape;121;p24">
            <a:extLst>
              <a:ext uri="{FF2B5EF4-FFF2-40B4-BE49-F238E27FC236}">
                <a16:creationId xmlns:a16="http://schemas.microsoft.com/office/drawing/2014/main" id="{C3BE7786-6ACF-93C1-27D0-8094E6005EC4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3557338" y="4257642"/>
            <a:ext cx="2338136" cy="1034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7" name="Google Shape;122;p24">
            <a:extLst>
              <a:ext uri="{FF2B5EF4-FFF2-40B4-BE49-F238E27FC236}">
                <a16:creationId xmlns:a16="http://schemas.microsoft.com/office/drawing/2014/main" id="{CE29250B-BAF6-64A5-1EC3-8BFB58D4575F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6276475" y="4257641"/>
            <a:ext cx="2338136" cy="1034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8" name="Google Shape;123;p24">
            <a:extLst>
              <a:ext uri="{FF2B5EF4-FFF2-40B4-BE49-F238E27FC236}">
                <a16:creationId xmlns:a16="http://schemas.microsoft.com/office/drawing/2014/main" id="{60A74FD2-2110-AE86-7229-ABE30CC294E9}"/>
              </a:ext>
            </a:extLst>
          </p:cNvPr>
          <p:cNvSpPr txBox="1">
            <a:spLocks noGrp="1"/>
          </p:cNvSpPr>
          <p:nvPr>
            <p:ph type="body" idx="5"/>
          </p:nvPr>
        </p:nvSpPr>
        <p:spPr>
          <a:xfrm>
            <a:off x="9015663" y="4257640"/>
            <a:ext cx="2338136" cy="1034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9" name="Google Shape;124;p24">
            <a:extLst>
              <a:ext uri="{FF2B5EF4-FFF2-40B4-BE49-F238E27FC236}">
                <a16:creationId xmlns:a16="http://schemas.microsoft.com/office/drawing/2014/main" id="{B130E74F-028E-265D-CEB2-8DF359D2EE7A}"/>
              </a:ext>
            </a:extLst>
          </p:cNvPr>
          <p:cNvSpPr txBox="1">
            <a:spLocks noGrp="1"/>
          </p:cNvSpPr>
          <p:nvPr>
            <p:ph type="body" idx="6"/>
          </p:nvPr>
        </p:nvSpPr>
        <p:spPr>
          <a:xfrm>
            <a:off x="3557337" y="1913175"/>
            <a:ext cx="2338137" cy="166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0" name="Google Shape;125;p24">
            <a:extLst>
              <a:ext uri="{FF2B5EF4-FFF2-40B4-BE49-F238E27FC236}">
                <a16:creationId xmlns:a16="http://schemas.microsoft.com/office/drawing/2014/main" id="{94F6F9B9-B692-B098-2AB2-97C03B222AB3}"/>
              </a:ext>
            </a:extLst>
          </p:cNvPr>
          <p:cNvSpPr txBox="1">
            <a:spLocks noGrp="1"/>
          </p:cNvSpPr>
          <p:nvPr>
            <p:ph type="body" idx="7"/>
          </p:nvPr>
        </p:nvSpPr>
        <p:spPr>
          <a:xfrm>
            <a:off x="6296525" y="1913175"/>
            <a:ext cx="2338137" cy="166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1" name="Google Shape;126;p24">
            <a:extLst>
              <a:ext uri="{FF2B5EF4-FFF2-40B4-BE49-F238E27FC236}">
                <a16:creationId xmlns:a16="http://schemas.microsoft.com/office/drawing/2014/main" id="{B0B937BF-5B08-D8EF-FD0C-FDC8CC189A54}"/>
              </a:ext>
            </a:extLst>
          </p:cNvPr>
          <p:cNvSpPr txBox="1">
            <a:spLocks noGrp="1"/>
          </p:cNvSpPr>
          <p:nvPr>
            <p:ph type="body" idx="8"/>
          </p:nvPr>
        </p:nvSpPr>
        <p:spPr>
          <a:xfrm>
            <a:off x="9015662" y="1913174"/>
            <a:ext cx="2338137" cy="166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2" name="Google Shape;132;p24">
            <a:extLst>
              <a:ext uri="{FF2B5EF4-FFF2-40B4-BE49-F238E27FC236}">
                <a16:creationId xmlns:a16="http://schemas.microsoft.com/office/drawing/2014/main" id="{E6935030-E8BA-2B9A-131C-483EFB2FF8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70021"/>
            <a:ext cx="10515599" cy="92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>
                <a:solidFill>
                  <a:schemeClr val="dk1"/>
                </a:solidFill>
                <a:highlight>
                  <a:srgbClr val="FEE533"/>
                </a:highligh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a-ES"/>
              <a:t>Feu clic aquí per editar l'estil</a:t>
            </a:r>
            <a:endParaRPr dirty="0"/>
          </a:p>
        </p:txBody>
      </p:sp>
      <p:sp>
        <p:nvSpPr>
          <p:cNvPr id="13" name="Google Shape;133;p24">
            <a:extLst>
              <a:ext uri="{FF2B5EF4-FFF2-40B4-BE49-F238E27FC236}">
                <a16:creationId xmlns:a16="http://schemas.microsoft.com/office/drawing/2014/main" id="{FD020B87-88DD-BD9F-E902-3A5D31275FE4}"/>
              </a:ext>
            </a:extLst>
          </p:cNvPr>
          <p:cNvSpPr txBox="1">
            <a:spLocks noGrp="1"/>
          </p:cNvSpPr>
          <p:nvPr>
            <p:ph type="body" idx="9"/>
          </p:nvPr>
        </p:nvSpPr>
        <p:spPr>
          <a:xfrm>
            <a:off x="838200" y="3765479"/>
            <a:ext cx="2338136" cy="400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 b="1">
                <a:solidFill>
                  <a:srgbClr val="1BA2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4" name="Google Shape;134;p24">
            <a:extLst>
              <a:ext uri="{FF2B5EF4-FFF2-40B4-BE49-F238E27FC236}">
                <a16:creationId xmlns:a16="http://schemas.microsoft.com/office/drawing/2014/main" id="{A118F478-9704-5A20-435C-12980E8838AE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3557337" y="3765480"/>
            <a:ext cx="2338136" cy="400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 b="1">
                <a:solidFill>
                  <a:srgbClr val="1BA2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5" name="Google Shape;135;p24">
            <a:extLst>
              <a:ext uri="{FF2B5EF4-FFF2-40B4-BE49-F238E27FC236}">
                <a16:creationId xmlns:a16="http://schemas.microsoft.com/office/drawing/2014/main" id="{18D6BA28-41F9-AA32-3845-0393343088C6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6276474" y="3765479"/>
            <a:ext cx="2338136" cy="400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 b="1">
                <a:solidFill>
                  <a:srgbClr val="1BA2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16" name="Google Shape;136;p24">
            <a:extLst>
              <a:ext uri="{FF2B5EF4-FFF2-40B4-BE49-F238E27FC236}">
                <a16:creationId xmlns:a16="http://schemas.microsoft.com/office/drawing/2014/main" id="{FFB8A296-845A-C2A6-A55F-DB20744F091A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9015662" y="3765478"/>
            <a:ext cx="2338136" cy="400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 b="1">
                <a:solidFill>
                  <a:srgbClr val="1BA2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pic>
        <p:nvPicPr>
          <p:cNvPr id="21" name="Imatge 20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240" y="6003597"/>
            <a:ext cx="3060198" cy="5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77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EF7A11-B228-33AA-12B8-FA5B326DE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ca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8CC2324-0170-EE1D-8CA6-062322F5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ca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8317F9-822C-0871-01E5-AB50E35EE7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BCE370D-F17A-4543-BD1D-C75531E93F1F}" type="datetimeFigureOut">
              <a:rPr lang="ca-ES" smtClean="0"/>
              <a:pPr/>
              <a:t>18/11/2024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758B15-CE8A-7E8D-84F3-DE99F0F525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E54FD6-30A1-18E0-99F8-922B1A43F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CCF71B2-9AA7-4C66-ADE1-71FCF33A39D1}" type="slidenum">
              <a:rPr lang="ca-ES" smtClean="0"/>
              <a:pPr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088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67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94" r:id="rId18"/>
    <p:sldLayoutId id="2147483700" r:id="rId19"/>
    <p:sldLayoutId id="2147483693" r:id="rId20"/>
    <p:sldLayoutId id="214748367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3A249"/>
        </a:buClr>
        <a:buSzPct val="15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3A249"/>
        </a:buClr>
        <a:buSzPct val="15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3A249"/>
        </a:buClr>
        <a:buSzPct val="15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3A249"/>
        </a:buClr>
        <a:buSzPct val="15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3A249"/>
        </a:buClr>
        <a:buSzPct val="15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residus.gencat.ca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sdr.arc.cat/raee3/llistarPlataformes.action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8016FA-32B3-C74D-FD1D-159D82CCF2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a-ES" dirty="0"/>
              <a:t>GESTIÓ DE RAEE </a:t>
            </a:r>
            <a:br>
              <a:rPr lang="ca-ES" dirty="0"/>
            </a:br>
            <a:br>
              <a:rPr lang="ca-ES" dirty="0"/>
            </a:br>
            <a:r>
              <a:rPr lang="ca-ES" dirty="0"/>
              <a:t>Obligacions i reptes de la distribució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0DE2ECC-E4EE-012A-3DEA-CC74F08BA8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SESSIÓ ACE</a:t>
            </a:r>
            <a:endParaRPr lang="ca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BF7FB76-1728-283A-54F3-223A0A0C9D7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" dirty="0"/>
              <a:t>Maria Vidal i Tarrasón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493725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DDF98-A199-115A-C324-9766836DFC4D}"/>
              </a:ext>
            </a:extLst>
          </p:cNvPr>
          <p:cNvSpPr txBox="1">
            <a:spLocks/>
          </p:cNvSpPr>
          <p:nvPr/>
        </p:nvSpPr>
        <p:spPr>
          <a:xfrm>
            <a:off x="409575" y="617355"/>
            <a:ext cx="8023260" cy="8172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 kern="1200">
                <a:solidFill>
                  <a:schemeClr val="dk1"/>
                </a:solidFill>
                <a:highlight>
                  <a:srgbClr val="FEE533"/>
                </a:highligh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l"/>
            <a:r>
              <a:rPr lang="ca-ES" dirty="0"/>
              <a:t>Tractament RAEE </a:t>
            </a:r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549685B8-0E3C-5A93-6928-41333726155B}"/>
              </a:ext>
            </a:extLst>
          </p:cNvPr>
          <p:cNvSpPr txBox="1"/>
          <p:nvPr/>
        </p:nvSpPr>
        <p:spPr>
          <a:xfrm>
            <a:off x="468110" y="1434594"/>
            <a:ext cx="1131431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>
                <a:latin typeface="Arial" panose="020B0604020202020204" pitchFamily="34" charset="0"/>
                <a:cs typeface="Arial" panose="020B0604020202020204" pitchFamily="34" charset="0"/>
              </a:rPr>
              <a:t>PREPARACIÓ PER A LA REUTILITZACIÓ (</a:t>
            </a:r>
            <a:r>
              <a:rPr lang="ca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PxR</a:t>
            </a:r>
            <a:r>
              <a:rPr lang="ca-ES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a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sz="2400" dirty="0">
                <a:latin typeface="Arial" panose="020B0604020202020204" pitchFamily="34" charset="0"/>
                <a:cs typeface="Arial" panose="020B0604020202020204" pitchFamily="34" charset="0"/>
              </a:rPr>
              <a:t>Objectius </a:t>
            </a:r>
            <a:r>
              <a:rPr lang="ca-ES" sz="2400" dirty="0" err="1">
                <a:latin typeface="Arial" panose="020B0604020202020204" pitchFamily="34" charset="0"/>
                <a:cs typeface="Arial" panose="020B0604020202020204" pitchFamily="34" charset="0"/>
              </a:rPr>
              <a:t>PxR</a:t>
            </a:r>
            <a:r>
              <a:rPr lang="ca-ES" sz="2400" dirty="0">
                <a:latin typeface="Arial" panose="020B0604020202020204" pitchFamily="34" charset="0"/>
                <a:cs typeface="Arial" panose="020B0604020202020204" pitchFamily="34" charset="0"/>
              </a:rPr>
              <a:t>  Fracció 4 Grans aparells 	3%</a:t>
            </a:r>
          </a:p>
          <a:p>
            <a:r>
              <a:rPr lang="ca-ES" sz="2400" dirty="0">
                <a:latin typeface="Arial" panose="020B0604020202020204" pitchFamily="34" charset="0"/>
                <a:cs typeface="Arial" panose="020B0604020202020204" pitchFamily="34" charset="0"/>
              </a:rPr>
              <a:t>		   Fracció 6 Informàtica petita	4%</a:t>
            </a:r>
          </a:p>
          <a:p>
            <a:r>
              <a:rPr lang="ca-ES" sz="24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r>
              <a:rPr lang="ca-ES" sz="2400" dirty="0">
                <a:latin typeface="Arial" panose="020B0604020202020204" pitchFamily="34" charset="0"/>
                <a:cs typeface="Arial" panose="020B0604020202020204" pitchFamily="34" charset="0"/>
              </a:rPr>
              <a:t>CONNEXIÓ PRODUCTOR – GESTOR</a:t>
            </a:r>
          </a:p>
          <a:p>
            <a:endParaRPr lang="ca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sz="2400" dirty="0">
                <a:latin typeface="Arial" panose="020B0604020202020204" pitchFamily="34" charset="0"/>
                <a:cs typeface="Arial" panose="020B0604020202020204" pitchFamily="34" charset="0"/>
              </a:rPr>
              <a:t>IMPACTE AMBIENTAL I SOCIAL POSITIU</a:t>
            </a:r>
          </a:p>
          <a:p>
            <a:endParaRPr lang="ca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a-ES" sz="24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ca-ES" sz="2400" dirty="0" err="1">
                <a:latin typeface="Arial" panose="020B0604020202020204" pitchFamily="34" charset="0"/>
                <a:cs typeface="Arial" panose="020B0604020202020204" pitchFamily="34" charset="0"/>
              </a:rPr>
              <a:t>PxR</a:t>
            </a:r>
            <a:r>
              <a:rPr lang="ca-ES" sz="2400" dirty="0">
                <a:latin typeface="Arial" panose="020B0604020202020204" pitchFamily="34" charset="0"/>
                <a:cs typeface="Arial" panose="020B0604020202020204" pitchFamily="34" charset="0"/>
              </a:rPr>
              <a:t> no és possible, tractament específic (separació fraccions i reciclatge) amb gestors autoritzats.</a:t>
            </a:r>
          </a:p>
        </p:txBody>
      </p:sp>
    </p:spTree>
    <p:extLst>
      <p:ext uri="{BB962C8B-B14F-4D97-AF65-F5344CB8AC3E}">
        <p14:creationId xmlns:p14="http://schemas.microsoft.com/office/powerpoint/2010/main" val="2606147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DDF98-A199-115A-C324-9766836DFC4D}"/>
              </a:ext>
            </a:extLst>
          </p:cNvPr>
          <p:cNvSpPr txBox="1">
            <a:spLocks/>
          </p:cNvSpPr>
          <p:nvPr/>
        </p:nvSpPr>
        <p:spPr>
          <a:xfrm>
            <a:off x="409575" y="617355"/>
            <a:ext cx="8023260" cy="8172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 kern="1200">
                <a:solidFill>
                  <a:schemeClr val="dk1"/>
                </a:solidFill>
                <a:highlight>
                  <a:srgbClr val="FEE533"/>
                </a:highligh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l"/>
            <a:r>
              <a:rPr lang="ca-ES" dirty="0"/>
              <a:t>Tractament RAEE </a:t>
            </a:r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549685B8-0E3C-5A93-6928-41333726155B}"/>
              </a:ext>
            </a:extLst>
          </p:cNvPr>
          <p:cNvSpPr txBox="1"/>
          <p:nvPr/>
        </p:nvSpPr>
        <p:spPr>
          <a:xfrm>
            <a:off x="468110" y="1434594"/>
            <a:ext cx="113143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>
                <a:latin typeface="Arial" panose="020B0604020202020204" pitchFamily="34" charset="0"/>
                <a:cs typeface="Arial" panose="020B0604020202020204" pitchFamily="34" charset="0"/>
              </a:rPr>
              <a:t>VALORITZACIÓ</a:t>
            </a:r>
          </a:p>
          <a:p>
            <a:pPr algn="just"/>
            <a:endParaRPr lang="ca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a-ES" sz="2400" b="1" dirty="0">
                <a:latin typeface="Arial" panose="020B0604020202020204" pitchFamily="34" charset="0"/>
                <a:cs typeface="Arial" panose="020B0604020202020204" pitchFamily="34" charset="0"/>
              </a:rPr>
              <a:t>Valorització material</a:t>
            </a:r>
          </a:p>
          <a:p>
            <a:pPr algn="just"/>
            <a:r>
              <a:rPr lang="ca-ES" sz="2400" dirty="0">
                <a:latin typeface="Arial" panose="020B0604020202020204" pitchFamily="34" charset="0"/>
                <a:cs typeface="Arial" panose="020B0604020202020204" pitchFamily="34" charset="0"/>
              </a:rPr>
              <a:t>Recuperació materials, per fer nous productes o altres usos. </a:t>
            </a:r>
          </a:p>
          <a:p>
            <a:pPr algn="just"/>
            <a:r>
              <a:rPr lang="ca-ES" sz="2400" dirty="0">
                <a:latin typeface="Arial" panose="020B0604020202020204" pitchFamily="34" charset="0"/>
                <a:cs typeface="Arial" panose="020B0604020202020204" pitchFamily="34" charset="0"/>
              </a:rPr>
              <a:t>Tanquem el cercle, però, ON ES FABRICA?</a:t>
            </a:r>
          </a:p>
          <a:p>
            <a:pPr algn="just"/>
            <a:endParaRPr lang="ca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a-ES" sz="2400" b="1" dirty="0">
                <a:latin typeface="Arial" panose="020B0604020202020204" pitchFamily="34" charset="0"/>
                <a:cs typeface="Arial" panose="020B0604020202020204" pitchFamily="34" charset="0"/>
              </a:rPr>
              <a:t>Valorització energètica</a:t>
            </a:r>
          </a:p>
          <a:p>
            <a:pPr algn="just"/>
            <a:endParaRPr lang="ca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a-ES" sz="2400" b="1" dirty="0">
                <a:latin typeface="Arial" panose="020B0604020202020204" pitchFamily="34" charset="0"/>
                <a:cs typeface="Arial" panose="020B0604020202020204" pitchFamily="34" charset="0"/>
              </a:rPr>
              <a:t>Disposició</a:t>
            </a:r>
            <a:r>
              <a:rPr lang="ca-ES" sz="2400" dirty="0">
                <a:latin typeface="Arial" panose="020B0604020202020204" pitchFamily="34" charset="0"/>
                <a:cs typeface="Arial" panose="020B0604020202020204" pitchFamily="34" charset="0"/>
              </a:rPr>
              <a:t> (no apte pels RAEE, si per algunes fraccions)</a:t>
            </a:r>
          </a:p>
        </p:txBody>
      </p:sp>
    </p:spTree>
    <p:extLst>
      <p:ext uri="{BB962C8B-B14F-4D97-AF65-F5344CB8AC3E}">
        <p14:creationId xmlns:p14="http://schemas.microsoft.com/office/powerpoint/2010/main" val="2297160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tge 4">
            <a:extLst>
              <a:ext uri="{FF2B5EF4-FFF2-40B4-BE49-F238E27FC236}">
                <a16:creationId xmlns:a16="http://schemas.microsoft.com/office/drawing/2014/main" id="{6DBDDAF3-F43D-09B4-EF61-363E314E0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093" y="2072213"/>
            <a:ext cx="2256849" cy="3173060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0891BC58-A553-85B1-A2BE-76BEA4B7074C}"/>
              </a:ext>
            </a:extLst>
          </p:cNvPr>
          <p:cNvSpPr txBox="1"/>
          <p:nvPr/>
        </p:nvSpPr>
        <p:spPr>
          <a:xfrm>
            <a:off x="66675" y="3429000"/>
            <a:ext cx="5508169" cy="1977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ca-ES" sz="1050" b="0" i="0" u="none" strike="noStrike" baseline="0" dirty="0">
              <a:solidFill>
                <a:srgbClr val="000000"/>
              </a:solidFill>
              <a:latin typeface="Chevin"/>
            </a:endParaRPr>
          </a:p>
          <a:p>
            <a:r>
              <a:rPr lang="ca-ES" sz="2000" b="1" i="0" u="none" strike="noStrike" baseline="0" dirty="0">
                <a:solidFill>
                  <a:srgbClr val="000000"/>
                </a:solidFill>
                <a:latin typeface="Chevin"/>
              </a:rPr>
              <a:t>MÉS PUNTS DE RECOLLIDA,</a:t>
            </a:r>
            <a:endParaRPr lang="ca-ES" sz="2000" b="0" i="0" u="none" strike="noStrike" baseline="0" dirty="0">
              <a:solidFill>
                <a:srgbClr val="000000"/>
              </a:solidFill>
              <a:latin typeface="Chevin"/>
            </a:endParaRPr>
          </a:p>
          <a:p>
            <a:r>
              <a:rPr lang="ca-ES" sz="2000" b="1" i="0" u="none" strike="noStrike" baseline="0" dirty="0">
                <a:solidFill>
                  <a:srgbClr val="000000"/>
                </a:solidFill>
                <a:latin typeface="Chevin"/>
              </a:rPr>
              <a:t>PER LA CARA!</a:t>
            </a:r>
            <a:endParaRPr lang="ca-ES" sz="2000" b="0" i="0" u="none" strike="noStrike" baseline="0" dirty="0">
              <a:solidFill>
                <a:srgbClr val="000000"/>
              </a:solidFill>
              <a:latin typeface="Chevin"/>
            </a:endParaRPr>
          </a:p>
          <a:p>
            <a:r>
              <a:rPr lang="ca-ES" sz="1800" b="0" i="0" u="none" strike="noStrike" baseline="0" dirty="0">
                <a:solidFill>
                  <a:srgbClr val="000000"/>
                </a:solidFill>
                <a:latin typeface="Chevin"/>
              </a:rPr>
              <a:t>Quan els petits aparells ja no funcionin, porta’ls a qualsevol botiga d’electrodomèstics senyalitzada amb aquest distintiu quan en compris un de nou. I a les botigues grans, en qualsevol moment.</a:t>
            </a:r>
            <a:endParaRPr lang="ca-ES" dirty="0"/>
          </a:p>
        </p:txBody>
      </p:sp>
      <p:pic>
        <p:nvPicPr>
          <p:cNvPr id="11" name="Imatge 10">
            <a:extLst>
              <a:ext uri="{FF2B5EF4-FFF2-40B4-BE49-F238E27FC236}">
                <a16:creationId xmlns:a16="http://schemas.microsoft.com/office/drawing/2014/main" id="{91627BF5-38C6-FBCA-F81A-0D639820D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694" y="2072213"/>
            <a:ext cx="2307432" cy="3173060"/>
          </a:xfrm>
          <a:prstGeom prst="rect">
            <a:avLst/>
          </a:prstGeom>
        </p:spPr>
      </p:pic>
      <p:pic>
        <p:nvPicPr>
          <p:cNvPr id="13" name="Imatge 12">
            <a:extLst>
              <a:ext uri="{FF2B5EF4-FFF2-40B4-BE49-F238E27FC236}">
                <a16:creationId xmlns:a16="http://schemas.microsoft.com/office/drawing/2014/main" id="{364C99D9-0755-D364-4002-02AC47E3C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550" y="257803"/>
            <a:ext cx="3824775" cy="5488507"/>
          </a:xfrm>
          <a:prstGeom prst="rect">
            <a:avLst/>
          </a:prstGeom>
        </p:spPr>
      </p:pic>
      <p:sp>
        <p:nvSpPr>
          <p:cNvPr id="16" name="QuadreDeText 15">
            <a:extLst>
              <a:ext uri="{FF2B5EF4-FFF2-40B4-BE49-F238E27FC236}">
                <a16:creationId xmlns:a16="http://schemas.microsoft.com/office/drawing/2014/main" id="{97016C35-2D3E-ECB6-8A0D-ACFB92D78E9B}"/>
              </a:ext>
            </a:extLst>
          </p:cNvPr>
          <p:cNvSpPr txBox="1"/>
          <p:nvPr/>
        </p:nvSpPr>
        <p:spPr>
          <a:xfrm>
            <a:off x="8579398" y="4084357"/>
            <a:ext cx="3267077" cy="869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ca-ES" sz="1050" b="0" i="0" u="none" strike="noStrike" baseline="0" dirty="0">
              <a:solidFill>
                <a:srgbClr val="000000"/>
              </a:solidFill>
              <a:latin typeface="Chevin"/>
            </a:endParaRPr>
          </a:p>
          <a:p>
            <a:pPr algn="ctr"/>
            <a:r>
              <a:rPr lang="ca-ES" sz="1050" b="0" i="0" u="none" strike="noStrike" baseline="0" dirty="0">
                <a:solidFill>
                  <a:srgbClr val="000000"/>
                </a:solidFill>
                <a:latin typeface="Chevin"/>
              </a:rPr>
              <a:t> </a:t>
            </a:r>
            <a:r>
              <a:rPr lang="ca-ES" sz="2000" b="1" i="0" u="none" strike="noStrike" baseline="0" dirty="0">
                <a:solidFill>
                  <a:srgbClr val="000000"/>
                </a:solidFill>
                <a:latin typeface="Chevin"/>
              </a:rPr>
              <a:t>DOSSIER INFORMATIU </a:t>
            </a:r>
          </a:p>
          <a:p>
            <a:pPr algn="ctr"/>
            <a:r>
              <a:rPr lang="ca-ES" sz="2000" b="1" i="0" u="none" strike="noStrike" baseline="0" dirty="0">
                <a:solidFill>
                  <a:srgbClr val="000000"/>
                </a:solidFill>
                <a:latin typeface="Chevin"/>
              </a:rPr>
              <a:t>PER ALS DISTRIBUÏDORS</a:t>
            </a:r>
            <a:endParaRPr lang="ca-ES" sz="2000" b="0" i="0" u="none" strike="noStrike" baseline="0" dirty="0">
              <a:solidFill>
                <a:srgbClr val="000000"/>
              </a:solidFill>
              <a:latin typeface="Chevin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D995B48D-55F1-08C5-49EC-D7980747750B}"/>
              </a:ext>
            </a:extLst>
          </p:cNvPr>
          <p:cNvSpPr txBox="1">
            <a:spLocks/>
          </p:cNvSpPr>
          <p:nvPr/>
        </p:nvSpPr>
        <p:spPr>
          <a:xfrm>
            <a:off x="330165" y="684030"/>
            <a:ext cx="8023260" cy="8172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 kern="1200">
                <a:solidFill>
                  <a:schemeClr val="dk1"/>
                </a:solidFill>
                <a:highlight>
                  <a:srgbClr val="FEE533"/>
                </a:highligh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l"/>
            <a:r>
              <a:rPr lang="ca-ES" dirty="0"/>
              <a:t>Campanya COMUNICACIÓ </a:t>
            </a:r>
          </a:p>
        </p:txBody>
      </p:sp>
      <p:sp>
        <p:nvSpPr>
          <p:cNvPr id="18" name="QuadreDeText 17">
            <a:extLst>
              <a:ext uri="{FF2B5EF4-FFF2-40B4-BE49-F238E27FC236}">
                <a16:creationId xmlns:a16="http://schemas.microsoft.com/office/drawing/2014/main" id="{1C098A74-E57B-B83D-C66C-553D7D3F8FE4}"/>
              </a:ext>
            </a:extLst>
          </p:cNvPr>
          <p:cNvSpPr txBox="1"/>
          <p:nvPr/>
        </p:nvSpPr>
        <p:spPr>
          <a:xfrm>
            <a:off x="330165" y="1465831"/>
            <a:ext cx="2772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>
                <a:latin typeface="Arial" panose="020B0604020202020204" pitchFamily="34" charset="0"/>
                <a:cs typeface="Arial" panose="020B0604020202020204" pitchFamily="34" charset="0"/>
              </a:rPr>
              <a:t>2016, 2017 i 2019</a:t>
            </a:r>
          </a:p>
        </p:txBody>
      </p:sp>
    </p:spTree>
    <p:extLst>
      <p:ext uri="{BB962C8B-B14F-4D97-AF65-F5344CB8AC3E}">
        <p14:creationId xmlns:p14="http://schemas.microsoft.com/office/powerpoint/2010/main" val="1494359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D72827-D8D7-C943-5D05-9AAED42C64CE}"/>
              </a:ext>
            </a:extLst>
          </p:cNvPr>
          <p:cNvSpPr txBox="1">
            <a:spLocks/>
          </p:cNvSpPr>
          <p:nvPr/>
        </p:nvSpPr>
        <p:spPr>
          <a:xfrm>
            <a:off x="330165" y="252064"/>
            <a:ext cx="8023260" cy="8172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 kern="1200">
                <a:solidFill>
                  <a:schemeClr val="dk1"/>
                </a:solidFill>
                <a:highlight>
                  <a:srgbClr val="FEE533"/>
                </a:highligh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l"/>
            <a:r>
              <a:rPr lang="ca-ES" dirty="0"/>
              <a:t>Campanya COMUNICACIÓ </a:t>
            </a:r>
          </a:p>
        </p:txBody>
      </p:sp>
      <p:pic>
        <p:nvPicPr>
          <p:cNvPr id="4" name="Imatge 3" descr="Imatge que conté text, símbol, logotip, Font&#10;&#10;Descripció generada automàticament">
            <a:extLst>
              <a:ext uri="{FF2B5EF4-FFF2-40B4-BE49-F238E27FC236}">
                <a16:creationId xmlns:a16="http://schemas.microsoft.com/office/drawing/2014/main" id="{064D7062-1516-85F2-D366-A1469016C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34" y="1600785"/>
            <a:ext cx="3040506" cy="3040506"/>
          </a:xfrm>
          <a:prstGeom prst="rect">
            <a:avLst/>
          </a:prstGeom>
        </p:spPr>
      </p:pic>
      <p:pic>
        <p:nvPicPr>
          <p:cNvPr id="6" name="Imatge 5" descr="Imatge que conté text, Electrodomèstic, electrònica, Dispositiu electrònic&#10;&#10;Descripció generada automàticament">
            <a:extLst>
              <a:ext uri="{FF2B5EF4-FFF2-40B4-BE49-F238E27FC236}">
                <a16:creationId xmlns:a16="http://schemas.microsoft.com/office/drawing/2014/main" id="{ACC5F866-A509-5554-8D1E-F45ACB430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571" y="3429000"/>
            <a:ext cx="2072516" cy="2072516"/>
          </a:xfrm>
          <a:prstGeom prst="rect">
            <a:avLst/>
          </a:prstGeom>
        </p:spPr>
      </p:pic>
      <p:pic>
        <p:nvPicPr>
          <p:cNvPr id="8" name="Imatge 7" descr="Imatge que conté electrodomèstic, Electrodomèstic de cuina, Electrodomèstic, rentadora&#10;&#10;Descripció generada automàticament">
            <a:extLst>
              <a:ext uri="{FF2B5EF4-FFF2-40B4-BE49-F238E27FC236}">
                <a16:creationId xmlns:a16="http://schemas.microsoft.com/office/drawing/2014/main" id="{982C73D4-BC4A-6BA2-32D4-751E06734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640" y="1147824"/>
            <a:ext cx="2202654" cy="2202654"/>
          </a:xfrm>
          <a:prstGeom prst="rect">
            <a:avLst/>
          </a:prstGeom>
        </p:spPr>
      </p:pic>
      <p:pic>
        <p:nvPicPr>
          <p:cNvPr id="11" name="Imatge 10" descr="Imatge que conté text, Font, verd, Gràfics&#10;&#10;Descripció generada automàticament">
            <a:extLst>
              <a:ext uri="{FF2B5EF4-FFF2-40B4-BE49-F238E27FC236}">
                <a16:creationId xmlns:a16="http://schemas.microsoft.com/office/drawing/2014/main" id="{BC3EA5E6-A8E3-93EC-B97D-05FBDB3608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052" y="1069303"/>
            <a:ext cx="3040506" cy="3040506"/>
          </a:xfrm>
          <a:prstGeom prst="rect">
            <a:avLst/>
          </a:prstGeom>
        </p:spPr>
      </p:pic>
      <p:pic>
        <p:nvPicPr>
          <p:cNvPr id="13" name="Imatge 12" descr="Imatge que conté terra, cafè, disseny&#10;&#10;Descripció generada automàticament">
            <a:extLst>
              <a:ext uri="{FF2B5EF4-FFF2-40B4-BE49-F238E27FC236}">
                <a16:creationId xmlns:a16="http://schemas.microsoft.com/office/drawing/2014/main" id="{63CE9BF6-5EB5-A888-1F7D-9D15A92B16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156" y="2663568"/>
            <a:ext cx="3052682" cy="3052682"/>
          </a:xfrm>
          <a:prstGeom prst="rect">
            <a:avLst/>
          </a:prstGeom>
        </p:spPr>
      </p:pic>
      <p:sp>
        <p:nvSpPr>
          <p:cNvPr id="14" name="QuadreDeText 13">
            <a:extLst>
              <a:ext uri="{FF2B5EF4-FFF2-40B4-BE49-F238E27FC236}">
                <a16:creationId xmlns:a16="http://schemas.microsoft.com/office/drawing/2014/main" id="{78161885-6F4E-FFA4-77DB-E4DF07F65A6D}"/>
              </a:ext>
            </a:extLst>
          </p:cNvPr>
          <p:cNvSpPr txBox="1"/>
          <p:nvPr/>
        </p:nvSpPr>
        <p:spPr>
          <a:xfrm>
            <a:off x="392818" y="1032481"/>
            <a:ext cx="2772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>
                <a:latin typeface="Arial" panose="020B0604020202020204" pitchFamily="34" charset="0"/>
                <a:cs typeface="Arial" panose="020B0604020202020204" pitchFamily="34" charset="0"/>
              </a:rPr>
              <a:t>2021, 2022 i 2023</a:t>
            </a:r>
          </a:p>
        </p:txBody>
      </p:sp>
      <p:sp>
        <p:nvSpPr>
          <p:cNvPr id="16" name="QuadreDeText 15">
            <a:extLst>
              <a:ext uri="{FF2B5EF4-FFF2-40B4-BE49-F238E27FC236}">
                <a16:creationId xmlns:a16="http://schemas.microsoft.com/office/drawing/2014/main" id="{4D19219F-DECC-6A41-05BE-A77091CEBB8F}"/>
              </a:ext>
            </a:extLst>
          </p:cNvPr>
          <p:cNvSpPr txBox="1"/>
          <p:nvPr/>
        </p:nvSpPr>
        <p:spPr>
          <a:xfrm>
            <a:off x="9368779" y="2018318"/>
            <a:ext cx="104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569526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A42CA6-DC17-4081-6628-AB65B20D3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Moltes gràcies!</a:t>
            </a:r>
          </a:p>
        </p:txBody>
      </p:sp>
    </p:spTree>
    <p:extLst>
      <p:ext uri="{BB962C8B-B14F-4D97-AF65-F5344CB8AC3E}">
        <p14:creationId xmlns:p14="http://schemas.microsoft.com/office/powerpoint/2010/main" val="2147840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C07A46C-0168-E68B-889D-F553D2849BC7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>
            <a:noAutofit/>
          </a:bodyPr>
          <a:lstStyle/>
          <a:p>
            <a:r>
              <a:rPr lang="es-ES" dirty="0"/>
              <a:t>@residuscat</a:t>
            </a:r>
            <a:endParaRPr lang="ca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675D89-5AEE-AD98-3A0A-EBF5C6E7C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s-ES" dirty="0"/>
              <a:t>@residuscat</a:t>
            </a:r>
            <a:endParaRPr lang="ca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A98471-1D7C-F40C-7322-5231907936F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Autofit/>
          </a:bodyPr>
          <a:lstStyle/>
          <a:p>
            <a:r>
              <a:rPr lang="es-ES" dirty="0"/>
              <a:t>@residuscat</a:t>
            </a:r>
            <a:endParaRPr lang="ca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7FF04BA-1882-1A74-BAA3-BF0A2AAAF94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es-ES" dirty="0"/>
              <a:t>@residuscat</a:t>
            </a:r>
            <a:endParaRPr lang="ca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4919165-37BA-5AA8-25AD-91548276068C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>
            <a:noAutofit/>
          </a:bodyPr>
          <a:lstStyle/>
          <a:p>
            <a:r>
              <a:rPr lang="es-ES" dirty="0"/>
              <a:t>@residuscat</a:t>
            </a:r>
            <a:endParaRPr lang="ca-ES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E516614C-4414-0241-CF68-93E99384E0C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5470735" y="4378702"/>
            <a:ext cx="2827876" cy="307199"/>
          </a:xfrm>
          <a:solidFill>
            <a:srgbClr val="FEE533"/>
          </a:solidFill>
        </p:spPr>
        <p:txBody>
          <a:bodyPr>
            <a:no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mvidalt@gencat.cat</a:t>
            </a:r>
            <a:endParaRPr lang="ca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70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739FB-DB73-9E31-AE64-9410059B3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Agència de</a:t>
            </a:r>
            <a:br>
              <a:rPr lang="ca-ES" dirty="0"/>
            </a:br>
            <a:r>
              <a:rPr lang="ca-ES" dirty="0"/>
              <a:t>Residus de Catalunya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A8A51D1-50FD-1F2B-077E-E4DF05A12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6132" y="2506571"/>
            <a:ext cx="6090671" cy="1569552"/>
          </a:xfrm>
        </p:spPr>
        <p:txBody>
          <a:bodyPr>
            <a:normAutofit/>
          </a:bodyPr>
          <a:lstStyle/>
          <a:p>
            <a:r>
              <a:rPr lang="ca-ES" dirty="0"/>
              <a:t>Som l’ARC, empresa pública adscrita al Departament de Territori, Habitatge i Transició Ecològica.</a:t>
            </a:r>
          </a:p>
          <a:p>
            <a:r>
              <a:rPr lang="ca-ES" dirty="0"/>
              <a:t>La nostra seu a Barcelona està situada al Passeig de la Zona Franca, 107.</a:t>
            </a:r>
          </a:p>
          <a:p>
            <a:r>
              <a:rPr lang="ca-ES" dirty="0"/>
              <a:t>També estem presents a les xarxes socials @</a:t>
            </a:r>
            <a:r>
              <a:rPr lang="ca-ES" dirty="0" err="1"/>
              <a:t>residuscat</a:t>
            </a:r>
            <a:r>
              <a:rPr lang="ca-ES" dirty="0"/>
              <a:t>.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AC2C55E-B75D-F648-62BC-DDAA600D3CC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85437" y="4588375"/>
            <a:ext cx="6602190" cy="480930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23A24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https://residus.gencat.cat</a:t>
            </a:r>
            <a:r>
              <a:rPr lang="es-ES" dirty="0">
                <a:solidFill>
                  <a:srgbClr val="23A249"/>
                </a:solidFill>
              </a:rPr>
              <a:t> </a:t>
            </a:r>
            <a:endParaRPr lang="ca-ES" dirty="0">
              <a:solidFill>
                <a:srgbClr val="23A249"/>
              </a:solidFill>
            </a:endParaRPr>
          </a:p>
        </p:txBody>
      </p:sp>
      <p:pic>
        <p:nvPicPr>
          <p:cNvPr id="6" name="Google Shape;590;p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8ED0E501-C987-3526-0056-0819D39637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0640" y="4168594"/>
            <a:ext cx="1569096" cy="28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6E87FDA-4B02-E699-9A11-8C94A2BC4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8541" y="2573744"/>
            <a:ext cx="811088" cy="803004"/>
          </a:xfrm>
          <a:prstGeom prst="rect">
            <a:avLst/>
          </a:prstGeom>
        </p:spPr>
      </p:pic>
      <p:pic>
        <p:nvPicPr>
          <p:cNvPr id="5" name="Imatg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906" y="673326"/>
            <a:ext cx="3088318" cy="463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44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254CBC-2A68-5738-4EF9-F80BAB580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932" y="770021"/>
            <a:ext cx="7195867" cy="817239"/>
          </a:xfrm>
        </p:spPr>
        <p:txBody>
          <a:bodyPr/>
          <a:lstStyle/>
          <a:p>
            <a:pPr algn="l"/>
            <a:r>
              <a:rPr lang="ca-ES" dirty="0"/>
              <a:t>ÍNDEX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4704381-3B92-3B8C-3373-54AFCE1CBE9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405457" y="1871932"/>
            <a:ext cx="7195867" cy="2404793"/>
          </a:xfrm>
        </p:spPr>
        <p:txBody>
          <a:bodyPr>
            <a:normAutofit/>
          </a:bodyPr>
          <a:lstStyle/>
          <a:p>
            <a:pPr marL="742950" indent="-742950" eaLnBrk="1" hangingPunct="1">
              <a:buFont typeface="+mj-lt"/>
              <a:buAutoNum type="arabicPeriod"/>
            </a:pPr>
            <a:r>
              <a:rPr lang="ca-ES" altLang="ca-ES" sz="2400" dirty="0"/>
              <a:t>Compra AEE</a:t>
            </a:r>
          </a:p>
          <a:p>
            <a:pPr marL="742950" indent="-742950" eaLnBrk="1" hangingPunct="1">
              <a:buFont typeface="+mj-lt"/>
              <a:buAutoNum type="arabicPeriod"/>
            </a:pPr>
            <a:r>
              <a:rPr lang="ca-ES" altLang="ca-ES" sz="2400" dirty="0"/>
              <a:t>Recollida de RAEE</a:t>
            </a:r>
          </a:p>
          <a:p>
            <a:pPr marL="742950" indent="-742950" eaLnBrk="1" hangingPunct="1">
              <a:buFont typeface="+mj-lt"/>
              <a:buAutoNum type="arabicPeriod"/>
            </a:pPr>
            <a:r>
              <a:rPr lang="ca-ES" altLang="ca-ES" sz="2400" dirty="0"/>
              <a:t>Plataformes logístiques distribució</a:t>
            </a:r>
          </a:p>
          <a:p>
            <a:pPr marL="742950" indent="-742950" eaLnBrk="1" hangingPunct="1">
              <a:buFont typeface="+mj-lt"/>
              <a:buAutoNum type="arabicPeriod"/>
            </a:pPr>
            <a:r>
              <a:rPr lang="ca-ES" altLang="ca-ES" sz="2400" dirty="0"/>
              <a:t>Tractament RAEE</a:t>
            </a:r>
          </a:p>
        </p:txBody>
      </p:sp>
    </p:spTree>
    <p:extLst>
      <p:ext uri="{BB962C8B-B14F-4D97-AF65-F5344CB8AC3E}">
        <p14:creationId xmlns:p14="http://schemas.microsoft.com/office/powerpoint/2010/main" val="3379996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35AFC-D110-3252-539F-73791159CE00}"/>
              </a:ext>
            </a:extLst>
          </p:cNvPr>
          <p:cNvSpPr txBox="1">
            <a:spLocks/>
          </p:cNvSpPr>
          <p:nvPr/>
        </p:nvSpPr>
        <p:spPr>
          <a:xfrm>
            <a:off x="453990" y="700645"/>
            <a:ext cx="7195867" cy="8172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 kern="1200">
                <a:solidFill>
                  <a:schemeClr val="dk1"/>
                </a:solidFill>
                <a:highlight>
                  <a:srgbClr val="FEE533"/>
                </a:highligh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l"/>
            <a:r>
              <a:rPr lang="ca-ES" dirty="0"/>
              <a:t>TIPOLOGIA AEE</a:t>
            </a:r>
          </a:p>
        </p:txBody>
      </p:sp>
      <p:sp>
        <p:nvSpPr>
          <p:cNvPr id="3" name="Rectangle 20">
            <a:extLst>
              <a:ext uri="{FF2B5EF4-FFF2-40B4-BE49-F238E27FC236}">
                <a16:creationId xmlns:a16="http://schemas.microsoft.com/office/drawing/2014/main" id="{CEC4982D-0381-BBF4-572F-9C1EB89D87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3990" y="1517884"/>
            <a:ext cx="8435975" cy="3600747"/>
          </a:xfrm>
        </p:spPr>
        <p:txBody>
          <a:bodyPr>
            <a:noAutofit/>
          </a:bodyPr>
          <a:lstStyle/>
          <a:p>
            <a:pPr marL="742950" indent="-742950" eaLnBrk="1" hangingPunct="1">
              <a:buFont typeface="+mj-lt"/>
              <a:buAutoNum type="arabicPeriod"/>
            </a:pPr>
            <a:r>
              <a:rPr lang="ca-ES" altLang="ca-ES" sz="2400" dirty="0"/>
              <a:t>Aparells intercanvi temperatura</a:t>
            </a:r>
          </a:p>
          <a:p>
            <a:pPr marL="742950" indent="-742950" eaLnBrk="1" hangingPunct="1">
              <a:buFont typeface="+mj-lt"/>
              <a:buAutoNum type="arabicPeriod"/>
            </a:pPr>
            <a:r>
              <a:rPr lang="ca-ES" altLang="ca-ES" sz="2400" dirty="0"/>
              <a:t>Monitors, pantalles TV, aparells pantalles&gt;100 cm</a:t>
            </a:r>
            <a:r>
              <a:rPr lang="ca-ES" altLang="ca-ES" sz="2400" baseline="30000" dirty="0"/>
              <a:t>2</a:t>
            </a:r>
          </a:p>
          <a:p>
            <a:pPr marL="742950" indent="-742950" eaLnBrk="1" hangingPunct="1">
              <a:buFont typeface="+mj-lt"/>
              <a:buAutoNum type="arabicPeriod"/>
            </a:pPr>
            <a:r>
              <a:rPr lang="ca-ES" altLang="ca-ES" sz="2400" dirty="0"/>
              <a:t>Làmpades</a:t>
            </a:r>
          </a:p>
          <a:p>
            <a:pPr marL="742950" indent="-742950" eaLnBrk="1" hangingPunct="1">
              <a:buFont typeface="+mj-lt"/>
              <a:buAutoNum type="arabicPeriod"/>
            </a:pPr>
            <a:r>
              <a:rPr lang="ca-ES" altLang="ca-ES" sz="2400" dirty="0"/>
              <a:t>Grans aparells (una dimensió &gt;50 cm)</a:t>
            </a:r>
          </a:p>
          <a:p>
            <a:pPr marL="742950" indent="-742950" eaLnBrk="1" hangingPunct="1">
              <a:buFont typeface="+mj-lt"/>
              <a:buAutoNum type="arabicPeriod"/>
            </a:pPr>
            <a:r>
              <a:rPr lang="ca-ES" altLang="ca-ES" sz="2400" dirty="0"/>
              <a:t>Petits aparells (cap dimensió &gt; 50 cm) </a:t>
            </a:r>
          </a:p>
          <a:p>
            <a:pPr marL="742950" indent="-742950" eaLnBrk="1" hangingPunct="1">
              <a:buFont typeface="+mj-lt"/>
              <a:buAutoNum type="arabicPeriod"/>
            </a:pPr>
            <a:r>
              <a:rPr lang="ca-ES" altLang="ca-ES" sz="2400" dirty="0"/>
              <a:t>Equips informàtica i telecomunicacions petits (cap dimensió &gt;50 cm)</a:t>
            </a:r>
          </a:p>
          <a:p>
            <a:pPr marL="742950" indent="-742950" eaLnBrk="1" hangingPunct="1">
              <a:buFont typeface="+mj-lt"/>
              <a:buAutoNum type="arabicPeriod"/>
            </a:pPr>
            <a:r>
              <a:rPr lang="ca-ES" altLang="ca-ES" sz="2400" dirty="0"/>
              <a:t>Panells fotovoltaics grans (una dimensió &gt; 50 cm)</a:t>
            </a:r>
          </a:p>
        </p:txBody>
      </p:sp>
    </p:spTree>
    <p:extLst>
      <p:ext uri="{BB962C8B-B14F-4D97-AF65-F5344CB8AC3E}">
        <p14:creationId xmlns:p14="http://schemas.microsoft.com/office/powerpoint/2010/main" val="2596662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QuadreDeText 7">
            <a:extLst>
              <a:ext uri="{FF2B5EF4-FFF2-40B4-BE49-F238E27FC236}">
                <a16:creationId xmlns:a16="http://schemas.microsoft.com/office/drawing/2014/main" id="{BB29E5B9-3ED4-04C3-D6C1-6EBEC1D5B38B}"/>
              </a:ext>
            </a:extLst>
          </p:cNvPr>
          <p:cNvSpPr txBox="1"/>
          <p:nvPr/>
        </p:nvSpPr>
        <p:spPr>
          <a:xfrm>
            <a:off x="6372200" y="450912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  <a:p>
            <a:endParaRPr lang="ca-ES" dirty="0"/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8F962A9F-91C1-5FE9-24FE-65BCC4FC74F6}"/>
              </a:ext>
            </a:extLst>
          </p:cNvPr>
          <p:cNvSpPr txBox="1"/>
          <p:nvPr/>
        </p:nvSpPr>
        <p:spPr>
          <a:xfrm>
            <a:off x="453989" y="2767772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>
                <a:latin typeface="Arial" panose="020B0604020202020204" pitchFamily="34" charset="0"/>
                <a:cs typeface="Arial" panose="020B0604020202020204" pitchFamily="34" charset="0"/>
              </a:rPr>
              <a:t>Comprar a proveïdors (</a:t>
            </a:r>
            <a:r>
              <a:rPr lang="ca-ES" sz="2400" b="1" dirty="0">
                <a:latin typeface="Arial" panose="020B0604020202020204" pitchFamily="34" charset="0"/>
                <a:cs typeface="Arial" panose="020B0604020202020204" pitchFamily="34" charset="0"/>
              </a:rPr>
              <a:t>productors</a:t>
            </a:r>
            <a:r>
              <a:rPr lang="ca-ES" sz="2400" dirty="0">
                <a:latin typeface="Arial" panose="020B0604020202020204" pitchFamily="34" charset="0"/>
                <a:cs typeface="Arial" panose="020B0604020202020204" pitchFamily="34" charset="0"/>
              </a:rPr>
              <a:t>) que incloguin número </a:t>
            </a:r>
            <a:r>
              <a:rPr lang="ca-ES" sz="2400" b="1" dirty="0">
                <a:latin typeface="Arial" panose="020B0604020202020204" pitchFamily="34" charset="0"/>
                <a:cs typeface="Arial" panose="020B0604020202020204" pitchFamily="34" charset="0"/>
              </a:rPr>
              <a:t>RII-AEE</a:t>
            </a:r>
            <a:r>
              <a:rPr lang="ca-ES" sz="2400" dirty="0">
                <a:latin typeface="Arial" panose="020B0604020202020204" pitchFamily="34" charset="0"/>
                <a:cs typeface="Arial" panose="020B0604020202020204" pitchFamily="34" charset="0"/>
              </a:rPr>
              <a:t> a les </a:t>
            </a:r>
            <a:r>
              <a:rPr lang="ca-ES" sz="2400" b="1" dirty="0">
                <a:latin typeface="Arial" panose="020B0604020202020204" pitchFamily="34" charset="0"/>
                <a:cs typeface="Arial" panose="020B0604020202020204" pitchFamily="34" charset="0"/>
              </a:rPr>
              <a:t>factures</a:t>
            </a:r>
          </a:p>
        </p:txBody>
      </p:sp>
      <p:sp>
        <p:nvSpPr>
          <p:cNvPr id="10" name="QuadreDeText 9">
            <a:extLst>
              <a:ext uri="{FF2B5EF4-FFF2-40B4-BE49-F238E27FC236}">
                <a16:creationId xmlns:a16="http://schemas.microsoft.com/office/drawing/2014/main" id="{E0B75192-0765-4FC7-A224-5EB35784901C}"/>
              </a:ext>
            </a:extLst>
          </p:cNvPr>
          <p:cNvSpPr txBox="1"/>
          <p:nvPr/>
        </p:nvSpPr>
        <p:spPr>
          <a:xfrm>
            <a:off x="415890" y="3973413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ca-ES" sz="2400" b="1" dirty="0">
                <a:latin typeface="Arial" panose="020B0604020202020204" pitchFamily="34" charset="0"/>
                <a:cs typeface="Arial" panose="020B0604020202020204" pitchFamily="34" charset="0"/>
              </a:rPr>
              <a:t>importem</a:t>
            </a:r>
            <a:r>
              <a:rPr lang="ca-ES" sz="2400" dirty="0">
                <a:latin typeface="Arial" panose="020B0604020202020204" pitchFamily="34" charset="0"/>
                <a:cs typeface="Arial" panose="020B0604020202020204" pitchFamily="34" charset="0"/>
              </a:rPr>
              <a:t> AEE som productors i hem d’estar inscrits al RII-AEE i adherir-nos a un </a:t>
            </a:r>
            <a:r>
              <a:rPr lang="ca-ES" sz="2400" b="1" dirty="0">
                <a:latin typeface="Arial" panose="020B0604020202020204" pitchFamily="34" charset="0"/>
                <a:cs typeface="Arial" panose="020B0604020202020204" pitchFamily="34" charset="0"/>
              </a:rPr>
              <a:t>SCRAP</a:t>
            </a:r>
            <a:r>
              <a:rPr lang="ca-ES" sz="2400" dirty="0">
                <a:latin typeface="Arial" panose="020B0604020202020204" pitchFamily="34" charset="0"/>
                <a:cs typeface="Arial" panose="020B0604020202020204" pitchFamily="34" charset="0"/>
              </a:rPr>
              <a:t> o constituir un </a:t>
            </a:r>
            <a:r>
              <a:rPr lang="ca-ES" sz="2400" b="1" dirty="0">
                <a:latin typeface="Arial" panose="020B0604020202020204" pitchFamily="34" charset="0"/>
                <a:cs typeface="Arial" panose="020B0604020202020204" pitchFamily="34" charset="0"/>
              </a:rPr>
              <a:t>SIRAP</a:t>
            </a:r>
          </a:p>
        </p:txBody>
      </p:sp>
      <p:pic>
        <p:nvPicPr>
          <p:cNvPr id="11" name="Picture 2" descr="http://www.ecoticias.com/latam/ecoticiasbrasil.com/reducir-ruido-electrodomesticos.jpg">
            <a:extLst>
              <a:ext uri="{FF2B5EF4-FFF2-40B4-BE49-F238E27FC236}">
                <a16:creationId xmlns:a16="http://schemas.microsoft.com/office/drawing/2014/main" id="{50E20F0A-0CAA-95F4-D718-2F6F1F40B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778" y="3459757"/>
            <a:ext cx="3034407" cy="209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E50B949C-D3FB-9C4B-01FC-0E111ED0CE75}"/>
              </a:ext>
            </a:extLst>
          </p:cNvPr>
          <p:cNvSpPr txBox="1">
            <a:spLocks/>
          </p:cNvSpPr>
          <p:nvPr/>
        </p:nvSpPr>
        <p:spPr>
          <a:xfrm>
            <a:off x="453990" y="700645"/>
            <a:ext cx="7195867" cy="8172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 kern="1200">
                <a:solidFill>
                  <a:schemeClr val="dk1"/>
                </a:solidFill>
                <a:highlight>
                  <a:srgbClr val="FEE533"/>
                </a:highligh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l"/>
            <a:r>
              <a:rPr lang="ca-ES" dirty="0"/>
              <a:t>COMPRA AEE</a:t>
            </a:r>
          </a:p>
        </p:txBody>
      </p:sp>
      <p:sp>
        <p:nvSpPr>
          <p:cNvPr id="16" name="QuadreDeText 15">
            <a:extLst>
              <a:ext uri="{FF2B5EF4-FFF2-40B4-BE49-F238E27FC236}">
                <a16:creationId xmlns:a16="http://schemas.microsoft.com/office/drawing/2014/main" id="{234E7454-71F0-A177-F85B-D9D912946EB7}"/>
              </a:ext>
            </a:extLst>
          </p:cNvPr>
          <p:cNvSpPr txBox="1"/>
          <p:nvPr/>
        </p:nvSpPr>
        <p:spPr>
          <a:xfrm>
            <a:off x="453989" y="1631828"/>
            <a:ext cx="11061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>
                <a:latin typeface="Arial" panose="020B0604020202020204" pitchFamily="34" charset="0"/>
                <a:cs typeface="Arial" panose="020B0604020202020204" pitchFamily="34" charset="0"/>
              </a:rPr>
              <a:t>Venda</a:t>
            </a:r>
            <a:r>
              <a:rPr lang="ca-ES" sz="2400" dirty="0">
                <a:latin typeface="Arial" panose="020B0604020202020204" pitchFamily="34" charset="0"/>
                <a:cs typeface="Arial" panose="020B0604020202020204" pitchFamily="34" charset="0"/>
              </a:rPr>
              <a:t> d’aparells elèctrics i electrònics (</a:t>
            </a:r>
            <a:r>
              <a:rPr lang="ca-ES" sz="2400" b="1" dirty="0">
                <a:latin typeface="Arial" panose="020B0604020202020204" pitchFamily="34" charset="0"/>
                <a:cs typeface="Arial" panose="020B0604020202020204" pitchFamily="34" charset="0"/>
              </a:rPr>
              <a:t>AEE</a:t>
            </a:r>
            <a:r>
              <a:rPr lang="ca-ES" sz="2400" dirty="0">
                <a:latin typeface="Arial" panose="020B0604020202020204" pitchFamily="34" charset="0"/>
                <a:cs typeface="Arial" panose="020B0604020202020204" pitchFamily="34" charset="0"/>
              </a:rPr>
              <a:t>) de productors (fabricants o importadors) registrats al Registro </a:t>
            </a:r>
            <a:r>
              <a:rPr lang="ca-ES" sz="2400" dirty="0" err="1">
                <a:latin typeface="Arial" panose="020B0604020202020204" pitchFamily="34" charset="0"/>
                <a:cs typeface="Arial" panose="020B0604020202020204" pitchFamily="34" charset="0"/>
              </a:rPr>
              <a:t>Integrado</a:t>
            </a:r>
            <a:r>
              <a:rPr lang="ca-ES" sz="2400" dirty="0">
                <a:latin typeface="Arial" panose="020B0604020202020204" pitchFamily="34" charset="0"/>
                <a:cs typeface="Arial" panose="020B0604020202020204" pitchFamily="34" charset="0"/>
              </a:rPr>
              <a:t> Industrial de AEE (</a:t>
            </a:r>
            <a:r>
              <a:rPr lang="ca-ES" sz="2400" b="1" dirty="0">
                <a:latin typeface="Arial" panose="020B0604020202020204" pitchFamily="34" charset="0"/>
                <a:cs typeface="Arial" panose="020B0604020202020204" pitchFamily="34" charset="0"/>
              </a:rPr>
              <a:t>RII-AEE</a:t>
            </a:r>
            <a:r>
              <a:rPr lang="ca-E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67526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2BA514-7130-74B3-B6D1-D5F740964F3C}"/>
              </a:ext>
            </a:extLst>
          </p:cNvPr>
          <p:cNvSpPr txBox="1">
            <a:spLocks/>
          </p:cNvSpPr>
          <p:nvPr/>
        </p:nvSpPr>
        <p:spPr>
          <a:xfrm>
            <a:off x="453990" y="700645"/>
            <a:ext cx="7195867" cy="8172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 kern="1200">
                <a:solidFill>
                  <a:schemeClr val="dk1"/>
                </a:solidFill>
                <a:highlight>
                  <a:srgbClr val="FEE533"/>
                </a:highligh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l"/>
            <a:r>
              <a:rPr lang="ca-ES" dirty="0"/>
              <a:t>RECOLLIDA RAEE</a:t>
            </a:r>
          </a:p>
        </p:txBody>
      </p:sp>
      <p:sp>
        <p:nvSpPr>
          <p:cNvPr id="3" name="Rectangle 20">
            <a:extLst>
              <a:ext uri="{FF2B5EF4-FFF2-40B4-BE49-F238E27FC236}">
                <a16:creationId xmlns:a16="http://schemas.microsoft.com/office/drawing/2014/main" id="{5E106972-CBEC-540E-440C-3F974D6B2E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7544" y="1556792"/>
            <a:ext cx="10581456" cy="3960787"/>
          </a:xfrm>
        </p:spPr>
        <p:txBody>
          <a:bodyPr>
            <a:normAutofit fontScale="92500" lnSpcReduction="20000"/>
          </a:bodyPr>
          <a:lstStyle/>
          <a:p>
            <a:pPr marL="742950" indent="-742950" eaLnBrk="1" hangingPunct="1">
              <a:spcAft>
                <a:spcPts val="1200"/>
              </a:spcAft>
              <a:buFont typeface="+mj-lt"/>
              <a:buAutoNum type="arabicPeriod"/>
            </a:pPr>
            <a:r>
              <a:rPr lang="ca-ES" altLang="ca-ES" sz="2600" dirty="0"/>
              <a:t>Recollida 1x1 </a:t>
            </a:r>
            <a:r>
              <a:rPr lang="ca-ES" altLang="ca-ES" sz="2600" b="1" dirty="0"/>
              <a:t>gratuïta</a:t>
            </a:r>
            <a:r>
              <a:rPr lang="ca-ES" altLang="ca-ES" sz="2600" dirty="0"/>
              <a:t> en venda física i on-line</a:t>
            </a:r>
          </a:p>
          <a:p>
            <a:pPr marL="742950" indent="-742950" eaLnBrk="1" hangingPunct="1">
              <a:spcAft>
                <a:spcPts val="1200"/>
              </a:spcAft>
              <a:buFont typeface="+mj-lt"/>
              <a:buAutoNum type="arabicPeriod"/>
            </a:pPr>
            <a:r>
              <a:rPr lang="ca-ES" altLang="ca-ES" sz="2600" dirty="0"/>
              <a:t>Recollida 1x0 (botigues &gt; 400 m2) RAEE &lt;25 cm</a:t>
            </a:r>
          </a:p>
          <a:p>
            <a:pPr marL="742950" indent="-742950" eaLnBrk="1" hangingPunct="1">
              <a:buFont typeface="+mj-lt"/>
              <a:buAutoNum type="arabicPeriod"/>
            </a:pPr>
            <a:r>
              <a:rPr lang="ca-ES" altLang="ca-ES" sz="2600" dirty="0"/>
              <a:t>Destinació RAEE recollit a botiga o domicili: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a-ES" altLang="ca-ES" sz="2600" dirty="0"/>
              <a:t>Gestor de residus (transportista de residus registrat)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a-ES" altLang="ca-ES" sz="2600" dirty="0"/>
              <a:t>Plataforma logística distribució</a:t>
            </a:r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a-ES" altLang="ca-ES" sz="2600" dirty="0"/>
              <a:t>Deixalleria</a:t>
            </a:r>
          </a:p>
          <a:p>
            <a:pPr marL="742950" indent="-742950" eaLnBrk="1" hangingPunct="1">
              <a:spcAft>
                <a:spcPts val="1200"/>
              </a:spcAft>
              <a:buFont typeface="+mj-lt"/>
              <a:buAutoNum type="arabicPeriod"/>
            </a:pPr>
            <a:r>
              <a:rPr lang="ca-ES" altLang="ca-ES" sz="2600" dirty="0"/>
              <a:t>Documentació residus (quan RAEE entra gestor)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ca-ES" altLang="ca-ES" sz="2600" dirty="0"/>
              <a:t>Gestió via SRAP o directament gestor de residus</a:t>
            </a:r>
          </a:p>
          <a:p>
            <a:pPr marL="400050" lvl="1" indent="0">
              <a:buNone/>
            </a:pPr>
            <a:endParaRPr lang="ca-ES" altLang="ca-ES" sz="2000" dirty="0"/>
          </a:p>
        </p:txBody>
      </p:sp>
    </p:spTree>
    <p:extLst>
      <p:ext uri="{BB962C8B-B14F-4D97-AF65-F5344CB8AC3E}">
        <p14:creationId xmlns:p14="http://schemas.microsoft.com/office/powerpoint/2010/main" val="1240285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AA0D7C-3E9E-752D-E3C9-BAA88CE94600}"/>
              </a:ext>
            </a:extLst>
          </p:cNvPr>
          <p:cNvSpPr txBox="1">
            <a:spLocks/>
          </p:cNvSpPr>
          <p:nvPr/>
        </p:nvSpPr>
        <p:spPr>
          <a:xfrm>
            <a:off x="453990" y="700645"/>
            <a:ext cx="7195867" cy="8172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 kern="1200">
                <a:solidFill>
                  <a:schemeClr val="dk1"/>
                </a:solidFill>
                <a:highlight>
                  <a:srgbClr val="FEE533"/>
                </a:highligh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l"/>
            <a:r>
              <a:rPr lang="ca-ES" dirty="0"/>
              <a:t>VENDA en línia</a:t>
            </a:r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C999333C-7B3E-B476-F329-D838FA515F16}"/>
              </a:ext>
            </a:extLst>
          </p:cNvPr>
          <p:cNvSpPr txBox="1"/>
          <p:nvPr/>
        </p:nvSpPr>
        <p:spPr>
          <a:xfrm>
            <a:off x="503523" y="1730365"/>
            <a:ext cx="111849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Informar de forma visible </a:t>
            </a:r>
            <a:r>
              <a:rPr lang="es-AR" sz="2400" dirty="0" err="1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2400" dirty="0" err="1">
                <a:latin typeface="Arial" panose="020B0604020202020204" pitchFamily="34" charset="0"/>
                <a:cs typeface="Arial" panose="020B0604020202020204" pitchFamily="34" charset="0"/>
              </a:rPr>
              <a:t>clients</a:t>
            </a: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400" dirty="0" err="1">
                <a:latin typeface="Arial" panose="020B0604020202020204" pitchFamily="34" charset="0"/>
                <a:cs typeface="Arial" panose="020B0604020202020204" pitchFamily="34" charset="0"/>
              </a:rPr>
              <a:t>Servei</a:t>
            </a: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AR" sz="2400" dirty="0" err="1">
                <a:latin typeface="Arial" panose="020B0604020202020204" pitchFamily="34" charset="0"/>
                <a:cs typeface="Arial" panose="020B0604020202020204" pitchFamily="34" charset="0"/>
              </a:rPr>
              <a:t>recollida</a:t>
            </a: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 RAEE </a:t>
            </a:r>
            <a:r>
              <a:rPr lang="es-AR" sz="2400" dirty="0" err="1">
                <a:latin typeface="Arial" panose="020B0604020202020204" pitchFamily="34" charset="0"/>
                <a:cs typeface="Arial" panose="020B0604020202020204" pitchFamily="34" charset="0"/>
              </a:rPr>
              <a:t>equivalent</a:t>
            </a: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AR" sz="2400" dirty="0" err="1">
                <a:latin typeface="Arial" panose="020B0604020202020204" pitchFamily="34" charset="0"/>
                <a:cs typeface="Arial" panose="020B0604020202020204" pitchFamily="34" charset="0"/>
              </a:rPr>
              <a:t>l’AEE</a:t>
            </a: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2400" dirty="0" err="1">
                <a:latin typeface="Arial" panose="020B0604020202020204" pitchFamily="34" charset="0"/>
                <a:cs typeface="Arial" panose="020B0604020202020204" pitchFamily="34" charset="0"/>
              </a:rPr>
              <a:t>adquirit</a:t>
            </a: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AR" sz="2400" dirty="0" err="1">
                <a:latin typeface="Arial" panose="020B0604020202020204" pitchFamily="34" charset="0"/>
                <a:cs typeface="Arial" panose="020B0604020202020204" pitchFamily="34" charset="0"/>
              </a:rPr>
              <a:t>opció</a:t>
            </a: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 visible </a:t>
            </a:r>
            <a:r>
              <a:rPr lang="es-AR" sz="2400" dirty="0" err="1">
                <a:latin typeface="Arial" panose="020B0604020202020204" pitchFamily="34" charset="0"/>
                <a:cs typeface="Arial" panose="020B0604020202020204" pitchFamily="34" charset="0"/>
              </a:rPr>
              <a:t>formulari</a:t>
            </a: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 compra)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400" dirty="0" err="1">
                <a:latin typeface="Arial" panose="020B0604020202020204" pitchFamily="34" charset="0"/>
                <a:cs typeface="Arial" panose="020B0604020202020204" pitchFamily="34" charset="0"/>
              </a:rPr>
              <a:t>Recollida</a:t>
            </a: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 gratuita en </a:t>
            </a:r>
            <a:r>
              <a:rPr lang="es-AR" sz="2400" dirty="0" err="1">
                <a:latin typeface="Arial" panose="020B0604020202020204" pitchFamily="34" charset="0"/>
                <a:cs typeface="Arial" panose="020B0604020202020204" pitchFamily="34" charset="0"/>
              </a:rPr>
              <a:t>tots</a:t>
            </a: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2400" dirty="0" err="1">
                <a:latin typeface="Arial" panose="020B0604020202020204" pitchFamily="34" charset="0"/>
                <a:cs typeface="Arial" panose="020B0604020202020204" pitchFamily="34" charset="0"/>
              </a:rPr>
              <a:t>els</a:t>
            </a: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 casos, no </a:t>
            </a:r>
            <a:r>
              <a:rPr lang="es-AR" sz="2400" dirty="0" err="1">
                <a:latin typeface="Arial" panose="020B0604020202020204" pitchFamily="34" charset="0"/>
                <a:cs typeface="Arial" panose="020B0604020202020204" pitchFamily="34" charset="0"/>
              </a:rPr>
              <a:t>sols</a:t>
            </a: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 premium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400" dirty="0" err="1">
                <a:latin typeface="Arial" panose="020B0604020202020204" pitchFamily="34" charset="0"/>
                <a:cs typeface="Arial" panose="020B0604020202020204" pitchFamily="34" charset="0"/>
              </a:rPr>
              <a:t>Recollida</a:t>
            </a: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 en el </a:t>
            </a:r>
            <a:r>
              <a:rPr lang="es-AR" sz="2400" dirty="0" err="1">
                <a:latin typeface="Arial" panose="020B0604020202020204" pitchFamily="34" charset="0"/>
                <a:cs typeface="Arial" panose="020B0604020202020204" pitchFamily="34" charset="0"/>
              </a:rPr>
              <a:t>punt</a:t>
            </a: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2400" dirty="0" err="1">
                <a:latin typeface="Arial" panose="020B0604020202020204" pitchFamily="34" charset="0"/>
                <a:cs typeface="Arial" panose="020B0604020202020204" pitchFamily="34" charset="0"/>
              </a:rPr>
              <a:t>d’entrega</a:t>
            </a:r>
            <a:endParaRPr lang="ca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a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622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C0FB2A-44FD-EB91-BAA6-C49B24BF1309}"/>
              </a:ext>
            </a:extLst>
          </p:cNvPr>
          <p:cNvSpPr txBox="1">
            <a:spLocks/>
          </p:cNvSpPr>
          <p:nvPr/>
        </p:nvSpPr>
        <p:spPr>
          <a:xfrm>
            <a:off x="330165" y="379230"/>
            <a:ext cx="7195867" cy="8172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 kern="1200">
                <a:solidFill>
                  <a:schemeClr val="dk1"/>
                </a:solidFill>
                <a:highlight>
                  <a:srgbClr val="FEE533"/>
                </a:highligh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l"/>
            <a:r>
              <a:rPr lang="ca-ES" dirty="0"/>
              <a:t>RAEE domèstic</a:t>
            </a:r>
          </a:p>
        </p:txBody>
      </p:sp>
      <p:graphicFrame>
        <p:nvGraphicFramePr>
          <p:cNvPr id="3" name="Taula 2">
            <a:extLst>
              <a:ext uri="{FF2B5EF4-FFF2-40B4-BE49-F238E27FC236}">
                <a16:creationId xmlns:a16="http://schemas.microsoft.com/office/drawing/2014/main" id="{AA9FD9A7-7B24-ED38-4DAF-EDA7C50E38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246064"/>
              </p:ext>
            </p:extLst>
          </p:nvPr>
        </p:nvGraphicFramePr>
        <p:xfrm>
          <a:off x="594504" y="1316245"/>
          <a:ext cx="7632848" cy="422550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852634">
                  <a:extLst>
                    <a:ext uri="{9D8B030D-6E8A-4147-A177-3AD203B41FA5}">
                      <a16:colId xmlns:a16="http://schemas.microsoft.com/office/drawing/2014/main" val="1550288925"/>
                    </a:ext>
                  </a:extLst>
                </a:gridCol>
                <a:gridCol w="1963790">
                  <a:extLst>
                    <a:ext uri="{9D8B030D-6E8A-4147-A177-3AD203B41FA5}">
                      <a16:colId xmlns:a16="http://schemas.microsoft.com/office/drawing/2014/main" val="25740287"/>
                    </a:ext>
                  </a:extLst>
                </a:gridCol>
                <a:gridCol w="1908212">
                  <a:extLst>
                    <a:ext uri="{9D8B030D-6E8A-4147-A177-3AD203B41FA5}">
                      <a16:colId xmlns:a16="http://schemas.microsoft.com/office/drawing/2014/main" val="1655867067"/>
                    </a:ext>
                  </a:extLst>
                </a:gridCol>
                <a:gridCol w="1908212">
                  <a:extLst>
                    <a:ext uri="{9D8B030D-6E8A-4147-A177-3AD203B41FA5}">
                      <a16:colId xmlns:a16="http://schemas.microsoft.com/office/drawing/2014/main" val="2651576581"/>
                    </a:ext>
                  </a:extLst>
                </a:gridCol>
              </a:tblGrid>
              <a:tr h="469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Any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Objectiu (t)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Recollit (t)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compliment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567176"/>
                  </a:ext>
                </a:extLst>
              </a:tr>
              <a:tr h="469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 dirty="0">
                          <a:effectLst/>
                        </a:rPr>
                        <a:t>2015</a:t>
                      </a:r>
                      <a:endParaRPr lang="ca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 dirty="0">
                          <a:effectLst/>
                        </a:rPr>
                        <a:t>29.594</a:t>
                      </a:r>
                      <a:endParaRPr lang="ca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 dirty="0">
                          <a:effectLst/>
                        </a:rPr>
                        <a:t>29.644</a:t>
                      </a:r>
                      <a:endParaRPr lang="ca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 dirty="0">
                          <a:effectLst/>
                        </a:rPr>
                        <a:t>100%</a:t>
                      </a:r>
                      <a:endParaRPr lang="ca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41539"/>
                  </a:ext>
                </a:extLst>
              </a:tr>
              <a:tr h="469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 dirty="0">
                          <a:effectLst/>
                        </a:rPr>
                        <a:t>2016</a:t>
                      </a:r>
                      <a:endParaRPr lang="ca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 dirty="0">
                          <a:effectLst/>
                        </a:rPr>
                        <a:t>34.164</a:t>
                      </a:r>
                      <a:endParaRPr lang="ca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>
                          <a:effectLst/>
                        </a:rPr>
                        <a:t>36.372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 dirty="0">
                          <a:effectLst/>
                        </a:rPr>
                        <a:t>106%</a:t>
                      </a:r>
                      <a:endParaRPr lang="ca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288021"/>
                  </a:ext>
                </a:extLst>
              </a:tr>
              <a:tr h="469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>
                          <a:effectLst/>
                        </a:rPr>
                        <a:t>2017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 dirty="0">
                          <a:effectLst/>
                        </a:rPr>
                        <a:t>40.696</a:t>
                      </a:r>
                      <a:endParaRPr lang="ca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 dirty="0">
                          <a:effectLst/>
                        </a:rPr>
                        <a:t>39.820</a:t>
                      </a:r>
                      <a:endParaRPr lang="ca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 dirty="0">
                          <a:effectLst/>
                        </a:rPr>
                        <a:t>98%</a:t>
                      </a:r>
                      <a:endParaRPr lang="ca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512199"/>
                  </a:ext>
                </a:extLst>
              </a:tr>
              <a:tr h="469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>
                          <a:effectLst/>
                        </a:rPr>
                        <a:t>2018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>
                          <a:effectLst/>
                        </a:rPr>
                        <a:t>48.695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 dirty="0">
                          <a:effectLst/>
                        </a:rPr>
                        <a:t>43.997</a:t>
                      </a:r>
                      <a:endParaRPr lang="ca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>
                          <a:effectLst/>
                        </a:rPr>
                        <a:t>90%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757648"/>
                  </a:ext>
                </a:extLst>
              </a:tr>
              <a:tr h="469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>
                          <a:effectLst/>
                        </a:rPr>
                        <a:t>2019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>
                          <a:effectLst/>
                        </a:rPr>
                        <a:t>59.813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 dirty="0">
                          <a:effectLst/>
                        </a:rPr>
                        <a:t>44.837</a:t>
                      </a:r>
                      <a:endParaRPr lang="ca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 dirty="0">
                          <a:effectLst/>
                        </a:rPr>
                        <a:t>75%</a:t>
                      </a:r>
                      <a:endParaRPr lang="ca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818966"/>
                  </a:ext>
                </a:extLst>
              </a:tr>
              <a:tr h="469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 dirty="0">
                          <a:effectLst/>
                        </a:rPr>
                        <a:t>2020</a:t>
                      </a:r>
                      <a:endParaRPr lang="ca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>
                          <a:effectLst/>
                        </a:rPr>
                        <a:t>63.928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>
                          <a:effectLst/>
                        </a:rPr>
                        <a:t>42.130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 dirty="0">
                          <a:effectLst/>
                        </a:rPr>
                        <a:t>66%</a:t>
                      </a:r>
                      <a:endParaRPr lang="ca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470499"/>
                  </a:ext>
                </a:extLst>
              </a:tr>
              <a:tr h="469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>
                          <a:effectLst/>
                        </a:rPr>
                        <a:t>2021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>
                          <a:effectLst/>
                        </a:rPr>
                        <a:t>67.940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>
                          <a:effectLst/>
                        </a:rPr>
                        <a:t>38.415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 dirty="0">
                          <a:effectLst/>
                        </a:rPr>
                        <a:t>57%</a:t>
                      </a:r>
                      <a:endParaRPr lang="ca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039991"/>
                  </a:ext>
                </a:extLst>
              </a:tr>
              <a:tr h="469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 dirty="0">
                          <a:effectLst/>
                        </a:rPr>
                        <a:t>2022</a:t>
                      </a:r>
                      <a:endParaRPr lang="ca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 dirty="0">
                          <a:effectLst/>
                        </a:rPr>
                        <a:t>72.059</a:t>
                      </a:r>
                      <a:endParaRPr lang="ca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>
                          <a:effectLst/>
                        </a:rPr>
                        <a:t>43.995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2000" dirty="0">
                          <a:effectLst/>
                        </a:rPr>
                        <a:t>61%</a:t>
                      </a:r>
                      <a:endParaRPr lang="ca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292602"/>
                  </a:ext>
                </a:extLst>
              </a:tr>
            </a:tbl>
          </a:graphicData>
        </a:graphic>
      </p:graphicFrame>
      <p:sp>
        <p:nvSpPr>
          <p:cNvPr id="4" name="QuadreDeText 3">
            <a:extLst>
              <a:ext uri="{FF2B5EF4-FFF2-40B4-BE49-F238E27FC236}">
                <a16:creationId xmlns:a16="http://schemas.microsoft.com/office/drawing/2014/main" id="{675A924B-6C5C-E049-9FD9-E35862E87CF5}"/>
              </a:ext>
            </a:extLst>
          </p:cNvPr>
          <p:cNvSpPr txBox="1"/>
          <p:nvPr/>
        </p:nvSpPr>
        <p:spPr>
          <a:xfrm>
            <a:off x="491382" y="5906099"/>
            <a:ext cx="535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*Dades RAEE recollits dels informes anuals SRAP</a:t>
            </a: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223CBF70-AB10-A9DB-8AAB-4CDF3B2FFAD9}"/>
              </a:ext>
            </a:extLst>
          </p:cNvPr>
          <p:cNvSpPr txBox="1"/>
          <p:nvPr/>
        </p:nvSpPr>
        <p:spPr>
          <a:xfrm>
            <a:off x="8505825" y="3972094"/>
            <a:ext cx="35623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2400" b="1" dirty="0"/>
              <a:t>2023 </a:t>
            </a:r>
            <a:r>
              <a:rPr lang="ca-ES" sz="2400" dirty="0"/>
              <a:t> </a:t>
            </a:r>
          </a:p>
          <a:p>
            <a:r>
              <a:rPr lang="ca-ES" sz="2400" dirty="0"/>
              <a:t>Objectiu 73.956,49 tones  </a:t>
            </a:r>
          </a:p>
          <a:p>
            <a:r>
              <a:rPr lang="ca-ES" sz="2400" dirty="0"/>
              <a:t>Recollit 41.228,84 tones  </a:t>
            </a:r>
          </a:p>
          <a:p>
            <a:r>
              <a:rPr lang="ca-ES" sz="2400" dirty="0"/>
              <a:t>56%</a:t>
            </a:r>
          </a:p>
        </p:txBody>
      </p:sp>
    </p:spTree>
    <p:extLst>
      <p:ext uri="{BB962C8B-B14F-4D97-AF65-F5344CB8AC3E}">
        <p14:creationId xmlns:p14="http://schemas.microsoft.com/office/powerpoint/2010/main" val="1255960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B7D2C7-593E-D4CC-EA79-6E5F916B7ED9}"/>
              </a:ext>
            </a:extLst>
          </p:cNvPr>
          <p:cNvSpPr txBox="1">
            <a:spLocks/>
          </p:cNvSpPr>
          <p:nvPr/>
        </p:nvSpPr>
        <p:spPr>
          <a:xfrm>
            <a:off x="330165" y="379230"/>
            <a:ext cx="8023260" cy="8172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85000" lnSpcReduction="10000"/>
          </a:bodyPr>
          <a:lstStyle>
            <a:lvl1pPr lvl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 kern="1200">
                <a:solidFill>
                  <a:schemeClr val="dk1"/>
                </a:solidFill>
                <a:highlight>
                  <a:srgbClr val="FEE533"/>
                </a:highligh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l"/>
            <a:r>
              <a:rPr lang="ca-ES" dirty="0"/>
              <a:t>Plataforma logística de la distribució </a:t>
            </a:r>
          </a:p>
        </p:txBody>
      </p:sp>
      <p:sp>
        <p:nvSpPr>
          <p:cNvPr id="3" name="Rectangle 20">
            <a:extLst>
              <a:ext uri="{FF2B5EF4-FFF2-40B4-BE49-F238E27FC236}">
                <a16:creationId xmlns:a16="http://schemas.microsoft.com/office/drawing/2014/main" id="{DC1760B2-ED88-EEA7-7A4F-5FDC6573AB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16379"/>
            <a:ext cx="8435975" cy="2765071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ca-ES" altLang="ca-ES" sz="2400" b="1" dirty="0"/>
              <a:t>COMUNICAT ARC </a:t>
            </a:r>
          </a:p>
          <a:p>
            <a:pPr marL="742950" indent="-742950" eaLnBrk="1" hangingPunct="1">
              <a:spcAft>
                <a:spcPts val="600"/>
              </a:spcAft>
              <a:buFont typeface="+mj-lt"/>
              <a:buAutoNum type="arabicPeriod"/>
            </a:pPr>
            <a:r>
              <a:rPr lang="ca-ES" altLang="ca-ES" sz="2400" dirty="0"/>
              <a:t>Estimació RAEE recollirà (tipologia i quantitats)</a:t>
            </a:r>
          </a:p>
          <a:p>
            <a:pPr marL="742950" indent="-742950" eaLnBrk="1" hangingPunct="1">
              <a:spcAft>
                <a:spcPts val="600"/>
              </a:spcAft>
              <a:buFont typeface="+mj-lt"/>
              <a:buAutoNum type="arabicPeriod"/>
            </a:pPr>
            <a:r>
              <a:rPr lang="ca-ES" altLang="ca-ES" sz="2400" dirty="0"/>
              <a:t>Empreses distribuïdores</a:t>
            </a:r>
          </a:p>
          <a:p>
            <a:pPr marL="742950" indent="-742950" eaLnBrk="1" hangingPunct="1">
              <a:spcAft>
                <a:spcPts val="600"/>
              </a:spcAft>
              <a:buFont typeface="+mj-lt"/>
              <a:buAutoNum type="arabicPeriod"/>
            </a:pPr>
            <a:r>
              <a:rPr lang="ca-ES" altLang="ca-ES" sz="2400" dirty="0"/>
              <a:t>Condicions emmagatzematge</a:t>
            </a:r>
          </a:p>
          <a:p>
            <a:pPr marL="742950" indent="-742950" eaLnBrk="1" hangingPunct="1">
              <a:spcAft>
                <a:spcPts val="600"/>
              </a:spcAft>
              <a:buFont typeface="+mj-lt"/>
              <a:buAutoNum type="arabicPeriod"/>
            </a:pPr>
            <a:r>
              <a:rPr lang="ca-ES" altLang="ca-ES" sz="2400" dirty="0"/>
              <a:t>Acord centre preparació per a la reutilització</a:t>
            </a:r>
          </a:p>
          <a:p>
            <a:pPr marL="0" indent="0" eaLnBrk="1" hangingPunct="1">
              <a:spcAft>
                <a:spcPts val="600"/>
              </a:spcAft>
            </a:pPr>
            <a:endParaRPr lang="ca-ES" altLang="ca-ES" sz="2400" dirty="0"/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0877EE66-7511-5720-9C4F-F31299B9E91A}"/>
              </a:ext>
            </a:extLst>
          </p:cNvPr>
          <p:cNvSpPr txBox="1"/>
          <p:nvPr/>
        </p:nvSpPr>
        <p:spPr>
          <a:xfrm>
            <a:off x="1932087" y="3854710"/>
            <a:ext cx="8534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b="1" dirty="0">
                <a:latin typeface="Arial" panose="020B0604020202020204" pitchFamily="34" charset="0"/>
                <a:cs typeface="Arial" panose="020B0604020202020204" pitchFamily="34" charset="0"/>
              </a:rPr>
              <a:t>Separar RAEE apte per Preparació per a la reutilització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b="1" dirty="0">
                <a:latin typeface="Arial" panose="020B0604020202020204" pitchFamily="34" charset="0"/>
                <a:cs typeface="Arial" panose="020B0604020202020204" pitchFamily="34" charset="0"/>
              </a:rPr>
              <a:t>Informe anual</a:t>
            </a: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21B34D2A-4006-8677-DAD0-C2D164CEB04F}"/>
              </a:ext>
            </a:extLst>
          </p:cNvPr>
          <p:cNvSpPr txBox="1"/>
          <p:nvPr/>
        </p:nvSpPr>
        <p:spPr>
          <a:xfrm>
            <a:off x="6557963" y="5049320"/>
            <a:ext cx="48910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ca-ES" altLang="ca-ES" dirty="0">
                <a:hlinkClick r:id="rId2"/>
              </a:rPr>
              <a:t>https://sdr.arc.cat/raee3/llistarPlataformes.action</a:t>
            </a:r>
            <a:r>
              <a:rPr lang="ca-ES" altLang="ca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71052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1" id="{4997D1E5-F129-4E46-86B0-082E73FE5314}" vid="{513FEAAD-0238-4452-8E47-7D1CEA84B1C1}"/>
    </a:ext>
  </a:extLst>
</a:theme>
</file>

<file path=ppt/theme/theme2.xml><?xml version="1.0" encoding="utf-8"?>
<a:theme xmlns:a="http://schemas.openxmlformats.org/drawingml/2006/main" name="Tema de l'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ARC_Powerpoint_simplificada</Template>
  <TotalTime>1078</TotalTime>
  <Words>597</Words>
  <Application>Microsoft Office PowerPoint</Application>
  <PresentationFormat>Pantalla panoràmica</PresentationFormat>
  <Paragraphs>133</Paragraphs>
  <Slides>15</Slides>
  <Notes>0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4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Chevin</vt:lpstr>
      <vt:lpstr>Helvetica Neue</vt:lpstr>
      <vt:lpstr>Tema de Office</vt:lpstr>
      <vt:lpstr>GESTIÓ DE RAEE   Obligacions i reptes de la distribució</vt:lpstr>
      <vt:lpstr>Agència de Residus de Catalunya</vt:lpstr>
      <vt:lpstr>ÍNDEX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Moltes gràcies!</vt:lpstr>
      <vt:lpstr>Presentació del PowerPoint</vt:lpstr>
    </vt:vector>
  </TitlesOfParts>
  <Company>Generalitat de Catalunya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GESTIÓ DE RAEE.  REIAL DECRET 110/2015 Obligacions i reptes de la distribució</dc:title>
  <dc:creator>Vidal Tarrasón, Maria</dc:creator>
  <cp:lastModifiedBy>Vidal Tarrasón, Maria</cp:lastModifiedBy>
  <cp:revision>4</cp:revision>
  <dcterms:created xsi:type="dcterms:W3CDTF">2024-11-18T14:06:58Z</dcterms:created>
  <dcterms:modified xsi:type="dcterms:W3CDTF">2024-11-19T08:05:12Z</dcterms:modified>
</cp:coreProperties>
</file>